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143750" cy="3787775"/>
  <p:notesSz cx="6858000" cy="9144000"/>
  <p:defaultTextStyle>
    <a:defPPr>
      <a:defRPr lang="es-ES"/>
    </a:defPPr>
    <a:lvl1pPr marL="0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12313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4627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36940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49253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61567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73880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86193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98507" algn="l" defTabSz="6246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4158" y="-2028"/>
      </p:cViewPr>
      <p:guideLst>
        <p:guide orient="horz" pos="1193"/>
        <p:guide pos="2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5781" y="1176665"/>
            <a:ext cx="6072188" cy="8119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63" y="2146406"/>
            <a:ext cx="5000625" cy="967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6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7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86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046885" y="84173"/>
            <a:ext cx="1255117" cy="1784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9053" y="84173"/>
            <a:ext cx="3648770" cy="1784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07" y="2433997"/>
            <a:ext cx="6072188" cy="752294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4307" y="1605421"/>
            <a:ext cx="6072188" cy="828576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23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246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369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4925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615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738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861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985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9054" y="488378"/>
            <a:ext cx="2451943" cy="138008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50058" y="488378"/>
            <a:ext cx="2451944" cy="138008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151687"/>
            <a:ext cx="6429375" cy="63129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87" y="847866"/>
            <a:ext cx="3156397" cy="35335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2313" indent="0">
              <a:buNone/>
              <a:defRPr sz="1400" b="1"/>
            </a:lvl2pPr>
            <a:lvl3pPr marL="624627" indent="0">
              <a:buNone/>
              <a:defRPr sz="1200" b="1"/>
            </a:lvl3pPr>
            <a:lvl4pPr marL="936940" indent="0">
              <a:buNone/>
              <a:defRPr sz="1100" b="1"/>
            </a:lvl4pPr>
            <a:lvl5pPr marL="1249253" indent="0">
              <a:buNone/>
              <a:defRPr sz="1100" b="1"/>
            </a:lvl5pPr>
            <a:lvl6pPr marL="1561567" indent="0">
              <a:buNone/>
              <a:defRPr sz="1100" b="1"/>
            </a:lvl6pPr>
            <a:lvl7pPr marL="1873880" indent="0">
              <a:buNone/>
              <a:defRPr sz="1100" b="1"/>
            </a:lvl7pPr>
            <a:lvl8pPr marL="2186193" indent="0">
              <a:buNone/>
              <a:defRPr sz="1100" b="1"/>
            </a:lvl8pPr>
            <a:lvl9pPr marL="2498507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7187" y="1201216"/>
            <a:ext cx="3156397" cy="21823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628926" y="847866"/>
            <a:ext cx="3157637" cy="35335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2313" indent="0">
              <a:buNone/>
              <a:defRPr sz="1400" b="1"/>
            </a:lvl2pPr>
            <a:lvl3pPr marL="624627" indent="0">
              <a:buNone/>
              <a:defRPr sz="1200" b="1"/>
            </a:lvl3pPr>
            <a:lvl4pPr marL="936940" indent="0">
              <a:buNone/>
              <a:defRPr sz="1100" b="1"/>
            </a:lvl4pPr>
            <a:lvl5pPr marL="1249253" indent="0">
              <a:buNone/>
              <a:defRPr sz="1100" b="1"/>
            </a:lvl5pPr>
            <a:lvl6pPr marL="1561567" indent="0">
              <a:buNone/>
              <a:defRPr sz="1100" b="1"/>
            </a:lvl6pPr>
            <a:lvl7pPr marL="1873880" indent="0">
              <a:buNone/>
              <a:defRPr sz="1100" b="1"/>
            </a:lvl7pPr>
            <a:lvl8pPr marL="2186193" indent="0">
              <a:buNone/>
              <a:defRPr sz="1100" b="1"/>
            </a:lvl8pPr>
            <a:lvl9pPr marL="2498507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28926" y="1201216"/>
            <a:ext cx="3157637" cy="21823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150810"/>
            <a:ext cx="2350245" cy="64181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93008" y="150810"/>
            <a:ext cx="3993555" cy="323276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88" y="792627"/>
            <a:ext cx="2350245" cy="2590944"/>
          </a:xfrm>
        </p:spPr>
        <p:txBody>
          <a:bodyPr/>
          <a:lstStyle>
            <a:lvl1pPr marL="0" indent="0">
              <a:buNone/>
              <a:defRPr sz="1000"/>
            </a:lvl1pPr>
            <a:lvl2pPr marL="312313" indent="0">
              <a:buNone/>
              <a:defRPr sz="800"/>
            </a:lvl2pPr>
            <a:lvl3pPr marL="624627" indent="0">
              <a:buNone/>
              <a:defRPr sz="700"/>
            </a:lvl3pPr>
            <a:lvl4pPr marL="936940" indent="0">
              <a:buNone/>
              <a:defRPr sz="600"/>
            </a:lvl4pPr>
            <a:lvl5pPr marL="1249253" indent="0">
              <a:buNone/>
              <a:defRPr sz="600"/>
            </a:lvl5pPr>
            <a:lvl6pPr marL="1561567" indent="0">
              <a:buNone/>
              <a:defRPr sz="600"/>
            </a:lvl6pPr>
            <a:lvl7pPr marL="1873880" indent="0">
              <a:buNone/>
              <a:defRPr sz="600"/>
            </a:lvl7pPr>
            <a:lvl8pPr marL="2186193" indent="0">
              <a:buNone/>
              <a:defRPr sz="600"/>
            </a:lvl8pPr>
            <a:lvl9pPr marL="2498507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0225" y="2651442"/>
            <a:ext cx="4286250" cy="31301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00225" y="338445"/>
            <a:ext cx="4286250" cy="2272665"/>
          </a:xfrm>
        </p:spPr>
        <p:txBody>
          <a:bodyPr/>
          <a:lstStyle>
            <a:lvl1pPr marL="0" indent="0">
              <a:buNone/>
              <a:defRPr sz="2200"/>
            </a:lvl1pPr>
            <a:lvl2pPr marL="312313" indent="0">
              <a:buNone/>
              <a:defRPr sz="1900"/>
            </a:lvl2pPr>
            <a:lvl3pPr marL="624627" indent="0">
              <a:buNone/>
              <a:defRPr sz="1600"/>
            </a:lvl3pPr>
            <a:lvl4pPr marL="936940" indent="0">
              <a:buNone/>
              <a:defRPr sz="1400"/>
            </a:lvl4pPr>
            <a:lvl5pPr marL="1249253" indent="0">
              <a:buNone/>
              <a:defRPr sz="1400"/>
            </a:lvl5pPr>
            <a:lvl6pPr marL="1561567" indent="0">
              <a:buNone/>
              <a:defRPr sz="1400"/>
            </a:lvl6pPr>
            <a:lvl7pPr marL="1873880" indent="0">
              <a:buNone/>
              <a:defRPr sz="1400"/>
            </a:lvl7pPr>
            <a:lvl8pPr marL="2186193" indent="0">
              <a:buNone/>
              <a:defRPr sz="1400"/>
            </a:lvl8pPr>
            <a:lvl9pPr marL="2498507" indent="0">
              <a:buNone/>
              <a:defRPr sz="1400"/>
            </a:lvl9pPr>
          </a:lstStyle>
          <a:p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00225" y="2964460"/>
            <a:ext cx="4286250" cy="444537"/>
          </a:xfrm>
        </p:spPr>
        <p:txBody>
          <a:bodyPr/>
          <a:lstStyle>
            <a:lvl1pPr marL="0" indent="0">
              <a:buNone/>
              <a:defRPr sz="1000"/>
            </a:lvl1pPr>
            <a:lvl2pPr marL="312313" indent="0">
              <a:buNone/>
              <a:defRPr sz="800"/>
            </a:lvl2pPr>
            <a:lvl3pPr marL="624627" indent="0">
              <a:buNone/>
              <a:defRPr sz="700"/>
            </a:lvl3pPr>
            <a:lvl4pPr marL="936940" indent="0">
              <a:buNone/>
              <a:defRPr sz="600"/>
            </a:lvl4pPr>
            <a:lvl5pPr marL="1249253" indent="0">
              <a:buNone/>
              <a:defRPr sz="600"/>
            </a:lvl5pPr>
            <a:lvl6pPr marL="1561567" indent="0">
              <a:buNone/>
              <a:defRPr sz="600"/>
            </a:lvl6pPr>
            <a:lvl7pPr marL="1873880" indent="0">
              <a:buNone/>
              <a:defRPr sz="600"/>
            </a:lvl7pPr>
            <a:lvl8pPr marL="2186193" indent="0">
              <a:buNone/>
              <a:defRPr sz="600"/>
            </a:lvl8pPr>
            <a:lvl9pPr marL="2498507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7188" y="151687"/>
            <a:ext cx="6429375" cy="631296"/>
          </a:xfrm>
          <a:prstGeom prst="rect">
            <a:avLst/>
          </a:prstGeom>
        </p:spPr>
        <p:txBody>
          <a:bodyPr vert="horz" lIns="62463" tIns="31231" rIns="62463" bIns="3123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88" y="883815"/>
            <a:ext cx="6429375" cy="2499756"/>
          </a:xfrm>
          <a:prstGeom prst="rect">
            <a:avLst/>
          </a:prstGeom>
        </p:spPr>
        <p:txBody>
          <a:bodyPr vert="horz" lIns="62463" tIns="31231" rIns="62463" bIns="3123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7188" y="3510707"/>
            <a:ext cx="1666875" cy="201664"/>
          </a:xfrm>
          <a:prstGeom prst="rect">
            <a:avLst/>
          </a:prstGeom>
        </p:spPr>
        <p:txBody>
          <a:bodyPr vert="horz" lIns="62463" tIns="31231" rIns="62463" bIns="3123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4F8F-3D2D-4190-BCDD-9255854B7E3C}" type="datetimeFigureOut">
              <a:rPr lang="es-ES" smtClean="0"/>
              <a:t>20/02/2020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40781" y="3510707"/>
            <a:ext cx="2262188" cy="201664"/>
          </a:xfrm>
          <a:prstGeom prst="rect">
            <a:avLst/>
          </a:prstGeom>
        </p:spPr>
        <p:txBody>
          <a:bodyPr vert="horz" lIns="62463" tIns="31231" rIns="62463" bIns="3123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119688" y="3510707"/>
            <a:ext cx="1666875" cy="201664"/>
          </a:xfrm>
          <a:prstGeom prst="rect">
            <a:avLst/>
          </a:prstGeom>
        </p:spPr>
        <p:txBody>
          <a:bodyPr vert="horz" lIns="62463" tIns="31231" rIns="62463" bIns="3123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5702-E840-4260-AC06-FA530FB57CA5}" type="slidenum">
              <a:rPr lang="eu-ES" smtClean="0"/>
              <a:t>‹Nº›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4627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235" indent="-234235" algn="l" defTabSz="624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09" indent="-195196" algn="l" defTabSz="62462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80783" indent="-156157" algn="l" defTabSz="62462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3097" indent="-156157" algn="l" defTabSz="62462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5410" indent="-156157" algn="l" defTabSz="62462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723" indent="-156157" algn="l" defTabSz="62462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0037" indent="-156157" algn="l" defTabSz="62462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42350" indent="-156157" algn="l" defTabSz="62462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4663" indent="-156157" algn="l" defTabSz="62462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2313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4627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6940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9253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1567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3880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86193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98507" algn="l" defTabSz="6246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u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115" t="25000" r="18061" b="38194"/>
          <a:stretch>
            <a:fillRect/>
          </a:stretch>
        </p:blipFill>
        <p:spPr bwMode="auto">
          <a:xfrm>
            <a:off x="0" y="0"/>
            <a:ext cx="71517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</cp:revision>
  <dcterms:created xsi:type="dcterms:W3CDTF">2020-02-20T13:09:04Z</dcterms:created>
  <dcterms:modified xsi:type="dcterms:W3CDTF">2020-02-20T13:10:55Z</dcterms:modified>
</cp:coreProperties>
</file>