
<file path=[Content_Types].xml><?xml version="1.0" encoding="utf-8"?>
<Types xmlns="http://schemas.openxmlformats.org/package/2006/content-types"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</p:sldIdLst>
  <p:sldSz cx="18002250" cy="1620838"/>
  <p:notesSz cx="6858000" cy="9144000"/>
  <p:defaultTextStyle>
    <a:defPPr>
      <a:defRPr lang="eu-E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5" d="100"/>
          <a:sy n="65" d="100"/>
        </p:scale>
        <p:origin x="-110" y="-1469"/>
      </p:cViewPr>
      <p:guideLst>
        <p:guide orient="horz" pos="511"/>
        <p:guide pos="567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ctrTitle"/>
          </p:nvPr>
        </p:nvSpPr>
        <p:spPr>
          <a:xfrm>
            <a:off x="1350170" y="503510"/>
            <a:ext cx="15301913" cy="347430"/>
          </a:xfr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u-ES"/>
          </a:p>
        </p:txBody>
      </p:sp>
      <p:sp>
        <p:nvSpPr>
          <p:cNvPr id="3" name="2 Subtítulo"/>
          <p:cNvSpPr>
            <a:spLocks noGrp="1"/>
          </p:cNvSpPr>
          <p:nvPr>
            <p:ph type="subTitle" idx="1"/>
          </p:nvPr>
        </p:nvSpPr>
        <p:spPr>
          <a:xfrm>
            <a:off x="2700339" y="918474"/>
            <a:ext cx="12601575" cy="414215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s-ES" smtClean="0"/>
              <a:t>Haga clic para modificar el estilo de subtítulo del patrón</a:t>
            </a:r>
            <a:endParaRPr lang="eu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39D496-75A2-4EEB-A417-6696DDDB7D52}" type="datetimeFigureOut">
              <a:rPr lang="eu-ES" smtClean="0"/>
              <a:t>2022/11/13</a:t>
            </a:fld>
            <a:endParaRPr lang="eu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u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DD5065-E62E-4DEE-A65C-71907DF231F5}" type="slidenum">
              <a:rPr lang="eu-ES" smtClean="0"/>
              <a:t>‹Nº›</a:t>
            </a:fld>
            <a:endParaRPr lang="eu-E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u-ES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u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39D496-75A2-4EEB-A417-6696DDDB7D52}" type="datetimeFigureOut">
              <a:rPr lang="eu-ES" smtClean="0"/>
              <a:t>2022/11/13</a:t>
            </a:fld>
            <a:endParaRPr lang="eu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u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DD5065-E62E-4DEE-A65C-71907DF231F5}" type="slidenum">
              <a:rPr lang="eu-ES" smtClean="0"/>
              <a:t>‹Nº›</a:t>
            </a:fld>
            <a:endParaRPr lang="eu-E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422054" y="1041539"/>
            <a:ext cx="15301913" cy="321917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s-ES" smtClean="0"/>
              <a:t>Haga clic para modificar el estilo de título del patrón</a:t>
            </a:r>
            <a:endParaRPr lang="eu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1422054" y="686981"/>
            <a:ext cx="15301913" cy="354558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39D496-75A2-4EEB-A417-6696DDDB7D52}" type="datetimeFigureOut">
              <a:rPr lang="eu-ES" smtClean="0"/>
              <a:t>2022/11/13</a:t>
            </a:fld>
            <a:endParaRPr lang="eu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u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DD5065-E62E-4DEE-A65C-71907DF231F5}" type="slidenum">
              <a:rPr lang="eu-ES" smtClean="0"/>
              <a:t>‹Nº›</a:t>
            </a:fld>
            <a:endParaRPr lang="eu-E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u-ES"/>
          </a:p>
        </p:txBody>
      </p:sp>
      <p:sp>
        <p:nvSpPr>
          <p:cNvPr id="3" name="2 Marcador de contenido"/>
          <p:cNvSpPr>
            <a:spLocks noGrp="1"/>
          </p:cNvSpPr>
          <p:nvPr>
            <p:ph sz="half" idx="1"/>
          </p:nvPr>
        </p:nvSpPr>
        <p:spPr>
          <a:xfrm>
            <a:off x="1772098" y="99426"/>
            <a:ext cx="15798849" cy="280645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u-ES"/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17870985" y="99426"/>
            <a:ext cx="15798851" cy="280645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u-ES"/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39D496-75A2-4EEB-A417-6696DDDB7D52}" type="datetimeFigureOut">
              <a:rPr lang="eu-ES" smtClean="0"/>
              <a:t>2022/11/13</a:t>
            </a:fld>
            <a:endParaRPr lang="eu-ES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u-ES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DD5065-E62E-4DEE-A65C-71907DF231F5}" type="slidenum">
              <a:rPr lang="eu-ES" smtClean="0"/>
              <a:t>‹Nº›</a:t>
            </a:fld>
            <a:endParaRPr lang="eu-E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900114" y="64908"/>
            <a:ext cx="16202025" cy="270140"/>
          </a:xfrm>
        </p:spPr>
        <p:txBody>
          <a:bodyPr/>
          <a:lstStyle>
            <a:lvl1pPr>
              <a:defRPr/>
            </a:lvl1pPr>
          </a:lstStyle>
          <a:p>
            <a:r>
              <a:rPr lang="es-ES" smtClean="0"/>
              <a:t>Haga clic para modificar el estilo de título del patrón</a:t>
            </a:r>
            <a:endParaRPr lang="eu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900113" y="362813"/>
            <a:ext cx="7954120" cy="151203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900113" y="514016"/>
            <a:ext cx="7954120" cy="93385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u-ES"/>
          </a:p>
        </p:txBody>
      </p:sp>
      <p:sp>
        <p:nvSpPr>
          <p:cNvPr id="5" name="4 Marcador de texto"/>
          <p:cNvSpPr>
            <a:spLocks noGrp="1"/>
          </p:cNvSpPr>
          <p:nvPr>
            <p:ph type="body" sz="quarter" idx="3"/>
          </p:nvPr>
        </p:nvSpPr>
        <p:spPr>
          <a:xfrm>
            <a:off x="9144895" y="362813"/>
            <a:ext cx="7957245" cy="151203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6" name="5 Marcador de contenido"/>
          <p:cNvSpPr>
            <a:spLocks noGrp="1"/>
          </p:cNvSpPr>
          <p:nvPr>
            <p:ph sz="quarter" idx="4"/>
          </p:nvPr>
        </p:nvSpPr>
        <p:spPr>
          <a:xfrm>
            <a:off x="9144895" y="514016"/>
            <a:ext cx="7957245" cy="93385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u-ES"/>
          </a:p>
        </p:txBody>
      </p:sp>
      <p:sp>
        <p:nvSpPr>
          <p:cNvPr id="7" name="6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39D496-75A2-4EEB-A417-6696DDDB7D52}" type="datetimeFigureOut">
              <a:rPr lang="eu-ES" smtClean="0"/>
              <a:t>2022/11/13</a:t>
            </a:fld>
            <a:endParaRPr lang="eu-ES"/>
          </a:p>
        </p:txBody>
      </p:sp>
      <p:sp>
        <p:nvSpPr>
          <p:cNvPr id="8" name="7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u-ES"/>
          </a:p>
        </p:txBody>
      </p:sp>
      <p:sp>
        <p:nvSpPr>
          <p:cNvPr id="9" name="8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DD5065-E62E-4DEE-A65C-71907DF231F5}" type="slidenum">
              <a:rPr lang="eu-ES" smtClean="0"/>
              <a:t>‹Nº›</a:t>
            </a:fld>
            <a:endParaRPr lang="eu-E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ó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u-ES"/>
          </a:p>
        </p:txBody>
      </p:sp>
      <p:sp>
        <p:nvSpPr>
          <p:cNvPr id="3" name="2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39D496-75A2-4EEB-A417-6696DDDB7D52}" type="datetimeFigureOut">
              <a:rPr lang="eu-ES" smtClean="0"/>
              <a:t>2022/11/13</a:t>
            </a:fld>
            <a:endParaRPr lang="eu-ES"/>
          </a:p>
        </p:txBody>
      </p:sp>
      <p:sp>
        <p:nvSpPr>
          <p:cNvPr id="4" name="3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u-ES"/>
          </a:p>
        </p:txBody>
      </p:sp>
      <p:sp>
        <p:nvSpPr>
          <p:cNvPr id="5" name="4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DD5065-E62E-4DEE-A65C-71907DF231F5}" type="slidenum">
              <a:rPr lang="eu-ES" smtClean="0"/>
              <a:t>‹Nº›</a:t>
            </a:fld>
            <a:endParaRPr lang="eu-E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39D496-75A2-4EEB-A417-6696DDDB7D52}" type="datetimeFigureOut">
              <a:rPr lang="eu-ES" smtClean="0"/>
              <a:t>2022/11/13</a:t>
            </a:fld>
            <a:endParaRPr lang="eu-ES"/>
          </a:p>
        </p:txBody>
      </p:sp>
      <p:sp>
        <p:nvSpPr>
          <p:cNvPr id="3" name="2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u-ES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DD5065-E62E-4DEE-A65C-71907DF231F5}" type="slidenum">
              <a:rPr lang="eu-ES" smtClean="0"/>
              <a:t>‹Nº›</a:t>
            </a:fld>
            <a:endParaRPr lang="eu-E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900114" y="64534"/>
            <a:ext cx="5922616" cy="274642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" smtClean="0"/>
              <a:t>Haga clic para modificar el estilo de título del patrón</a:t>
            </a:r>
            <a:endParaRPr lang="eu-ES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>
          <a:xfrm>
            <a:off x="7038380" y="64534"/>
            <a:ext cx="10063758" cy="138334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u-ES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900114" y="339176"/>
            <a:ext cx="5922616" cy="1108698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39D496-75A2-4EEB-A417-6696DDDB7D52}" type="datetimeFigureOut">
              <a:rPr lang="eu-ES" smtClean="0"/>
              <a:t>2022/11/13</a:t>
            </a:fld>
            <a:endParaRPr lang="eu-ES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u-ES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DD5065-E62E-4DEE-A65C-71907DF231F5}" type="slidenum">
              <a:rPr lang="eu-ES" smtClean="0"/>
              <a:t>‹Nº›</a:t>
            </a:fld>
            <a:endParaRPr lang="eu-E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3528567" y="1134586"/>
            <a:ext cx="10801350" cy="133945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" smtClean="0"/>
              <a:t>Haga clic para modificar el estilo de título del patrón</a:t>
            </a:r>
            <a:endParaRPr lang="eu-ES"/>
          </a:p>
        </p:txBody>
      </p:sp>
      <p:sp>
        <p:nvSpPr>
          <p:cNvPr id="3" name="2 Marcador de posición de imagen"/>
          <p:cNvSpPr>
            <a:spLocks noGrp="1"/>
          </p:cNvSpPr>
          <p:nvPr>
            <p:ph type="pic" idx="1"/>
          </p:nvPr>
        </p:nvSpPr>
        <p:spPr>
          <a:xfrm>
            <a:off x="3528567" y="144825"/>
            <a:ext cx="10801350" cy="972503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u-ES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3528567" y="1268531"/>
            <a:ext cx="10801350" cy="19022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39D496-75A2-4EEB-A417-6696DDDB7D52}" type="datetimeFigureOut">
              <a:rPr lang="eu-ES" smtClean="0"/>
              <a:t>2022/11/13</a:t>
            </a:fld>
            <a:endParaRPr lang="eu-ES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u-ES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DD5065-E62E-4DEE-A65C-71907DF231F5}" type="slidenum">
              <a:rPr lang="eu-ES" smtClean="0"/>
              <a:t>‹Nº›</a:t>
            </a:fld>
            <a:endParaRPr lang="eu-E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u-ES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u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39D496-75A2-4EEB-A417-6696DDDB7D52}" type="datetimeFigureOut">
              <a:rPr lang="eu-ES" smtClean="0"/>
              <a:t>2022/11/13</a:t>
            </a:fld>
            <a:endParaRPr lang="eu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u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DD5065-E62E-4DEE-A65C-71907DF231F5}" type="slidenum">
              <a:rPr lang="eu-ES" smtClean="0"/>
              <a:t>‹Nº›</a:t>
            </a:fld>
            <a:endParaRPr lang="eu-E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 vertical"/>
          <p:cNvSpPr>
            <a:spLocks noGrp="1"/>
          </p:cNvSpPr>
          <p:nvPr>
            <p:ph type="title" orient="vert"/>
          </p:nvPr>
        </p:nvSpPr>
        <p:spPr>
          <a:xfrm>
            <a:off x="25696963" y="16883"/>
            <a:ext cx="7972872" cy="363188"/>
          </a:xfrm>
        </p:spPr>
        <p:txBody>
          <a:bodyPr vert="eaVert"/>
          <a:lstStyle/>
          <a:p>
            <a:r>
              <a:rPr lang="es-ES" smtClean="0"/>
              <a:t>Haga clic para modificar el estilo de título del patrón</a:t>
            </a:r>
            <a:endParaRPr lang="eu-ES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>
          <a:xfrm>
            <a:off x="1772097" y="16883"/>
            <a:ext cx="23624827" cy="363188"/>
          </a:xfrm>
        </p:spPr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u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39D496-75A2-4EEB-A417-6696DDDB7D52}" type="datetimeFigureOut">
              <a:rPr lang="eu-ES" smtClean="0"/>
              <a:t>2022/11/13</a:t>
            </a:fld>
            <a:endParaRPr lang="eu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u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DD5065-E62E-4DEE-A65C-71907DF231F5}" type="slidenum">
              <a:rPr lang="eu-ES" smtClean="0"/>
              <a:t>‹Nº›</a:t>
            </a:fld>
            <a:endParaRPr lang="eu-E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título"/>
          <p:cNvSpPr>
            <a:spLocks noGrp="1"/>
          </p:cNvSpPr>
          <p:nvPr>
            <p:ph type="title"/>
          </p:nvPr>
        </p:nvSpPr>
        <p:spPr>
          <a:xfrm>
            <a:off x="900114" y="64908"/>
            <a:ext cx="16202025" cy="27014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 smtClean="0"/>
              <a:t>Haga clic para modificar el estilo de título del patrón</a:t>
            </a:r>
            <a:endParaRPr lang="eu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900114" y="378196"/>
            <a:ext cx="16202025" cy="106967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u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2"/>
          </p:nvPr>
        </p:nvSpPr>
        <p:spPr>
          <a:xfrm>
            <a:off x="900114" y="1502277"/>
            <a:ext cx="4200525" cy="8629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239D496-75A2-4EEB-A417-6696DDDB7D52}" type="datetimeFigureOut">
              <a:rPr lang="eu-ES" smtClean="0"/>
              <a:t>2022/11/13</a:t>
            </a:fld>
            <a:endParaRPr lang="eu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3"/>
          </p:nvPr>
        </p:nvSpPr>
        <p:spPr>
          <a:xfrm>
            <a:off x="6150770" y="1502277"/>
            <a:ext cx="5700713" cy="8629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u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4"/>
          </p:nvPr>
        </p:nvSpPr>
        <p:spPr>
          <a:xfrm>
            <a:off x="12901614" y="1502277"/>
            <a:ext cx="4200525" cy="8629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7DD5065-E62E-4DEE-A65C-71907DF231F5}" type="slidenum">
              <a:rPr lang="eu-ES" smtClean="0"/>
              <a:t>‹Nº›</a:t>
            </a:fld>
            <a:endParaRPr lang="eu-E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u-E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1 Título"/>
          <p:cNvSpPr>
            <a:spLocks noGrp="1"/>
          </p:cNvSpPr>
          <p:nvPr>
            <p:ph type="ctrTitle"/>
          </p:nvPr>
        </p:nvSpPr>
        <p:spPr>
          <a:xfrm>
            <a:off x="1350169" y="433527"/>
            <a:ext cx="15301913" cy="385882"/>
          </a:xfrm>
        </p:spPr>
        <p:txBody>
          <a:bodyPr>
            <a:normAutofit fontScale="90000"/>
          </a:bodyPr>
          <a:lstStyle/>
          <a:p>
            <a:endParaRPr lang="eu-ES"/>
          </a:p>
        </p:txBody>
      </p:sp>
      <p:sp>
        <p:nvSpPr>
          <p:cNvPr id="11" name="2 Subtítulo"/>
          <p:cNvSpPr>
            <a:spLocks noGrp="1"/>
          </p:cNvSpPr>
          <p:nvPr>
            <p:ph type="subTitle" idx="1"/>
          </p:nvPr>
        </p:nvSpPr>
        <p:spPr>
          <a:xfrm>
            <a:off x="2700338" y="894418"/>
            <a:ext cx="12601575" cy="460058"/>
          </a:xfrm>
        </p:spPr>
        <p:txBody>
          <a:bodyPr>
            <a:normAutofit fontScale="92500" lnSpcReduction="20000"/>
          </a:bodyPr>
          <a:lstStyle/>
          <a:p>
            <a:endParaRPr lang="eu-ES"/>
          </a:p>
        </p:txBody>
      </p:sp>
      <p:pic>
        <p:nvPicPr>
          <p:cNvPr id="12" name="Picture 2"/>
          <p:cNvPicPr>
            <a:picLocks noChangeAspect="1" noChangeArrowheads="1"/>
          </p:cNvPicPr>
          <p:nvPr/>
        </p:nvPicPr>
        <p:blipFill>
          <a:blip r:embed="rId2" cstate="print"/>
          <a:srcRect b="54182"/>
          <a:stretch>
            <a:fillRect/>
          </a:stretch>
        </p:blipFill>
        <p:spPr bwMode="auto">
          <a:xfrm>
            <a:off x="-1" y="-17685"/>
            <a:ext cx="18064081" cy="16201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3" name="Picture 2"/>
          <p:cNvPicPr>
            <a:picLocks noChangeAspect="1" noChangeArrowheads="1"/>
          </p:cNvPicPr>
          <p:nvPr/>
        </p:nvPicPr>
        <p:blipFill>
          <a:blip r:embed="rId2" cstate="print"/>
          <a:srcRect l="3435" t="76611" r="78323"/>
          <a:stretch>
            <a:fillRect/>
          </a:stretch>
        </p:blipFill>
        <p:spPr bwMode="auto">
          <a:xfrm>
            <a:off x="72008" y="-17685"/>
            <a:ext cx="4968677" cy="124705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4" name="Picture 2"/>
          <p:cNvPicPr>
            <a:picLocks noChangeAspect="1" noChangeArrowheads="1"/>
          </p:cNvPicPr>
          <p:nvPr/>
        </p:nvPicPr>
        <p:blipFill>
          <a:blip r:embed="rId2" cstate="print"/>
          <a:srcRect l="21677" t="81129" r="64383" b="5825"/>
          <a:stretch>
            <a:fillRect/>
          </a:stretch>
        </p:blipFill>
        <p:spPr bwMode="auto">
          <a:xfrm>
            <a:off x="1584300" y="900868"/>
            <a:ext cx="3240361" cy="5936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8</TotalTime>
  <Words>0</Words>
  <Application>Microsoft Office PowerPoint</Application>
  <PresentationFormat>Personalizado</PresentationFormat>
  <Paragraphs>0</Paragraphs>
  <Slides>1</Slides>
  <Notes>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diapositiva</vt:lpstr>
      </vt:variant>
      <vt:variant>
        <vt:i4>1</vt:i4>
      </vt:variant>
    </vt:vector>
  </HeadingPairs>
  <TitlesOfParts>
    <vt:vector size="2" baseType="lpstr">
      <vt:lpstr>Tema de Office</vt:lpstr>
      <vt:lpstr>Diapositiva 1</vt:lpstr>
    </vt:vector>
  </TitlesOfParts>
  <Company>http://www.centor.mx.gd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Diapositiva 1</dc:title>
  <dc:creator>Centor</dc:creator>
  <cp:lastModifiedBy>Centor</cp:lastModifiedBy>
  <cp:revision>1</cp:revision>
  <dcterms:created xsi:type="dcterms:W3CDTF">2022-11-13T18:47:30Z</dcterms:created>
  <dcterms:modified xsi:type="dcterms:W3CDTF">2022-11-13T18:55:52Z</dcterms:modified>
</cp:coreProperties>
</file>