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5400675"/>
  <p:notesSz cx="6858000" cy="9144000"/>
  <p:defaultTextStyle>
    <a:defPPr>
      <a:defRPr lang="eu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946" y="-1164"/>
      </p:cViewPr>
      <p:guideLst>
        <p:guide orient="horz" pos="1701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1677710"/>
            <a:ext cx="6427074" cy="11576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3060382"/>
            <a:ext cx="5292884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181303" y="272535"/>
            <a:ext cx="1606768" cy="580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060" y="272535"/>
            <a:ext cx="4698223" cy="580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8" y="3470434"/>
            <a:ext cx="6427074" cy="107263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8" y="2289037"/>
            <a:ext cx="6427074" cy="118139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060" y="1587699"/>
            <a:ext cx="3151840" cy="449056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34920" y="1587699"/>
            <a:ext cx="3153152" cy="449056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216278"/>
            <a:ext cx="6805137" cy="90011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1208901"/>
            <a:ext cx="3340871" cy="5038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3" y="1712714"/>
            <a:ext cx="3340871" cy="31116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1208901"/>
            <a:ext cx="3342183" cy="5038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1712714"/>
            <a:ext cx="3342183" cy="31116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215028"/>
            <a:ext cx="2487603" cy="91511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215027"/>
            <a:ext cx="4226956" cy="46093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1130142"/>
            <a:ext cx="2487603" cy="3694212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3780473"/>
            <a:ext cx="4536758" cy="44630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482560"/>
            <a:ext cx="4536758" cy="32404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4226779"/>
            <a:ext cx="4536758" cy="63382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216278"/>
            <a:ext cx="6805137" cy="9001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1260158"/>
            <a:ext cx="6805137" cy="35641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5005627"/>
            <a:ext cx="1764295" cy="2875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3173-9AEE-412F-825A-5CFF7AC68C03}" type="datetimeFigureOut">
              <a:rPr lang="eu-ES" smtClean="0"/>
              <a:t>2020/6/2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5005627"/>
            <a:ext cx="2394400" cy="2875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5005627"/>
            <a:ext cx="1764295" cy="2875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E233-A5E5-46CF-8DE6-E7387DE030DF}" type="slidenum">
              <a:rPr lang="eu-ES" smtClean="0"/>
              <a:t>‹Nº›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 rot="16200000">
            <a:off x="3889553" y="2150437"/>
            <a:ext cx="4905726" cy="9647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u-ES" sz="4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Zu laguntzeko gaude!</a:t>
            </a:r>
            <a:br>
              <a:rPr lang="eu-ES" sz="4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u-ES" sz="4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www.ikaslangipzkoa.eus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54" t="29400" r="81970" b="18101"/>
          <a:stretch>
            <a:fillRect/>
          </a:stretch>
        </p:blipFill>
        <p:spPr bwMode="auto">
          <a:xfrm>
            <a:off x="-1" y="0"/>
            <a:ext cx="75612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4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</cp:revision>
  <dcterms:created xsi:type="dcterms:W3CDTF">2020-06-02T07:30:48Z</dcterms:created>
  <dcterms:modified xsi:type="dcterms:W3CDTF">2020-06-05T05:34:12Z</dcterms:modified>
</cp:coreProperties>
</file>