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  <p:sldMasterId id="2147483980" r:id="rId3"/>
  </p:sldMasterIdLst>
  <p:notesMasterIdLst>
    <p:notesMasterId r:id="rId27"/>
  </p:notesMasterIdLst>
  <p:sldIdLst>
    <p:sldId id="256" r:id="rId4"/>
    <p:sldId id="301" r:id="rId5"/>
    <p:sldId id="344" r:id="rId6"/>
    <p:sldId id="345" r:id="rId7"/>
    <p:sldId id="316" r:id="rId8"/>
    <p:sldId id="332" r:id="rId9"/>
    <p:sldId id="333" r:id="rId10"/>
    <p:sldId id="308" r:id="rId11"/>
    <p:sldId id="348" r:id="rId12"/>
    <p:sldId id="275" r:id="rId13"/>
    <p:sldId id="341" r:id="rId14"/>
    <p:sldId id="320" r:id="rId15"/>
    <p:sldId id="325" r:id="rId16"/>
    <p:sldId id="331" r:id="rId17"/>
    <p:sldId id="335" r:id="rId18"/>
    <p:sldId id="326" r:id="rId19"/>
    <p:sldId id="339" r:id="rId20"/>
    <p:sldId id="327" r:id="rId21"/>
    <p:sldId id="347" r:id="rId22"/>
    <p:sldId id="349" r:id="rId23"/>
    <p:sldId id="328" r:id="rId24"/>
    <p:sldId id="329" r:id="rId25"/>
    <p:sldId id="350" r:id="rId26"/>
  </p:sldIdLst>
  <p:sldSz cx="9144000" cy="6858000" type="screen4x3"/>
  <p:notesSz cx="6858000" cy="9144000"/>
  <p:defaultTextStyle>
    <a:defPPr>
      <a:defRPr lang="es-E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00"/>
    <a:srgbClr val="9966FF"/>
    <a:srgbClr val="FFCC00"/>
    <a:srgbClr val="66CCFF"/>
    <a:srgbClr val="99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>
        <p:scale>
          <a:sx n="76" d="100"/>
          <a:sy n="76" d="100"/>
        </p:scale>
        <p:origin x="-1170" y="1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Calibri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216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fld id="{B9936F64-EEA5-41BE-A79D-5AD6C53A5924}" type="datetime1">
              <a:rPr lang="es-ES"/>
              <a:pPr/>
              <a:t>22/11/2016</a:t>
            </a:fld>
            <a:endParaRPr lang="es-ES"/>
          </a:p>
        </p:txBody>
      </p:sp>
      <p:sp>
        <p:nvSpPr>
          <p:cNvPr id="921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9216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9216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Calibri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216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fld id="{5FDB2130-4D94-4984-94A1-6B00051BD443}" type="slidenum">
              <a:rPr lang="es-ES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7673269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charset="0"/>
        <a:ea typeface="MS PGothic" pitchFamily="34" charset="-128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charset="0"/>
        <a:ea typeface="MS PGothic" pitchFamily="34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charset="0"/>
        <a:ea typeface="MS PGothic" pitchFamily="34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charset="0"/>
        <a:ea typeface="MS PGothic" pitchFamily="34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charset="0"/>
        <a:ea typeface="MS PGothic" pitchFamily="34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/>
              <a:t>Haga clic para modificar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D2EC6219-C194-4F00-B42A-4EC6BE09D512}" type="datetimeFigureOut">
              <a:rPr lang="es-ES"/>
              <a:pPr/>
              <a:t>22/11/2016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A8EF34A8-CC80-4499-BA36-EE97A3842A16}" type="slidenum">
              <a:rPr lang="es-ES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A6737E38-80D1-4AE9-8A91-AD8463BBC1AE}" type="datetimeFigureOut">
              <a:rPr lang="es-ES"/>
              <a:pPr/>
              <a:t>22/11/2016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2EA02289-66BB-425F-99F8-42C890AD1BD7}" type="slidenum">
              <a:rPr lang="es-ES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4B6DF857-687D-4F59-AD16-165A12EC8CE3}" type="datetimeFigureOut">
              <a:rPr lang="es-ES"/>
              <a:pPr/>
              <a:t>22/11/2016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3926EACE-1673-432E-97BF-72F7DE9CD527}" type="slidenum">
              <a:rPr lang="es-ES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/>
              <a:t>Haga clic para modificar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9D5714C2-020F-41ED-8745-66708F4EBD31}" type="datetimeFigureOut">
              <a:rPr lang="es-ES"/>
              <a:pPr/>
              <a:t>22/11/2016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725AE976-45F1-4E9F-8323-839773AEA210}" type="slidenum">
              <a:rPr lang="es-ES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3725B5E2-E578-4637-9E2F-3857D5DDDD5E}" type="datetimeFigureOut">
              <a:rPr lang="es-ES"/>
              <a:pPr/>
              <a:t>22/11/2016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66B9FF70-2651-4C3A-B3E1-F9EE22AC66F2}" type="slidenum">
              <a:rPr lang="es-ES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4"/>
          <p:cNvSpPr txBox="1">
            <a:spLocks noChangeArrowheads="1"/>
          </p:cNvSpPr>
          <p:nvPr userDrawn="1"/>
        </p:nvSpPr>
        <p:spPr bwMode="auto">
          <a:xfrm>
            <a:off x="6472238" y="347663"/>
            <a:ext cx="2387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r" eaLnBrk="1" hangingPunct="1">
              <a:defRPr/>
            </a:pPr>
            <a:r>
              <a:rPr lang="en-GB" sz="1400">
                <a:latin typeface="Arial" charset="0"/>
                <a:cs typeface="Arial" charset="0"/>
              </a:rPr>
              <a:t>Internationalization</a:t>
            </a: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Marcador de fecha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24298FCF-78F2-464A-8302-3EA27BDEFA5C}" type="datetimeFigureOut">
              <a:rPr lang="es-ES"/>
              <a:pPr/>
              <a:t>22/11/2016</a:t>
            </a:fld>
            <a:endParaRPr lang="es-ES"/>
          </a:p>
        </p:txBody>
      </p:sp>
      <p:sp>
        <p:nvSpPr>
          <p:cNvPr id="6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347BC7CB-81DB-4348-8A5A-75FF27A48B3A}" type="slidenum">
              <a:rPr lang="es-ES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632162C0-F331-4B6E-8646-5E8699E65D21}" type="datetimeFigureOut">
              <a:rPr lang="es-ES"/>
              <a:pPr/>
              <a:t>22/11/2016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058C714E-EAC0-4BC8-B594-5672788344E3}" type="slidenum">
              <a:rPr lang="es-ES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91B7A141-6F26-4E40-A626-E2F76889ADED}" type="datetimeFigureOut">
              <a:rPr lang="es-ES"/>
              <a:pPr/>
              <a:t>22/11/2016</a:t>
            </a:fld>
            <a:endParaRPr 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89305CAC-9C57-4430-B979-7D88AD9AC563}" type="slidenum">
              <a:rPr lang="es-ES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1F7FF302-CF08-4BBB-9320-1CF01FC2763D}" type="datetimeFigureOut">
              <a:rPr lang="es-ES"/>
              <a:pPr/>
              <a:t>22/11/2016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2E4233E8-3EAD-42D8-8C20-301CFA7EE6F5}" type="slidenum">
              <a:rPr lang="es-ES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F1535CF1-2947-4714-BAE2-2D9E1292E80F}" type="datetimeFigureOut">
              <a:rPr lang="es-ES"/>
              <a:pPr/>
              <a:t>22/11/2016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10849588-8675-432A-889B-24689E856F39}" type="slidenum">
              <a:rPr lang="es-ES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1752DC63-D579-495B-9EAF-9B133AB7F9CF}" type="datetimeFigureOut">
              <a:rPr lang="es-ES"/>
              <a:pPr/>
              <a:t>22/11/2016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1CE61AB6-3F8B-496D-96D2-73037AD40D69}" type="slidenum">
              <a:rPr lang="es-ES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E6C4715F-22D9-4C0E-AA04-76C90408BDEC}" type="datetimeFigureOut">
              <a:rPr lang="es-ES"/>
              <a:pPr/>
              <a:t>22/11/2016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3137EFD7-79C0-465A-B1C5-97763205F8F5}" type="slidenum">
              <a:rPr lang="es-ES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DCA7327C-DE90-43BF-AF40-A51FB975C657}" type="datetimeFigureOut">
              <a:rPr lang="es-ES"/>
              <a:pPr/>
              <a:t>22/11/2016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8FABF17F-7A45-4B95-A9CC-0FC1EB5F6FFA}" type="slidenum">
              <a:rPr lang="es-ES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64683903-23DF-4EAC-8CD5-CA044E99A68A}" type="datetimeFigureOut">
              <a:rPr lang="es-ES"/>
              <a:pPr/>
              <a:t>22/11/2016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0824B14B-C55B-4006-8706-BFF9AD1E6993}" type="slidenum">
              <a:rPr lang="es-ES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1837B875-8952-4579-8B2B-234B735BA3AA}" type="datetimeFigureOut">
              <a:rPr lang="es-ES"/>
              <a:pPr/>
              <a:t>22/11/2016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169F642A-4A94-4928-BE7C-652E6B1246DE}" type="slidenum">
              <a:rPr lang="es-ES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editar el estilo de subtítulo del patrón</a:t>
            </a:r>
          </a:p>
        </p:txBody>
      </p:sp>
    </p:spTree>
    <p:extLst>
      <p:ext uri="{BB962C8B-B14F-4D97-AF65-F5344CB8AC3E}">
        <p14:creationId xmlns:p14="http://schemas.microsoft.com/office/powerpoint/2010/main" val="27462096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</p:spTree>
    <p:extLst>
      <p:ext uri="{BB962C8B-B14F-4D97-AF65-F5344CB8AC3E}">
        <p14:creationId xmlns:p14="http://schemas.microsoft.com/office/powerpoint/2010/main" val="159411142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46313514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</p:spTree>
    <p:extLst>
      <p:ext uri="{BB962C8B-B14F-4D97-AF65-F5344CB8AC3E}">
        <p14:creationId xmlns:p14="http://schemas.microsoft.com/office/powerpoint/2010/main" val="405924839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</p:spTree>
    <p:extLst>
      <p:ext uri="{BB962C8B-B14F-4D97-AF65-F5344CB8AC3E}">
        <p14:creationId xmlns:p14="http://schemas.microsoft.com/office/powerpoint/2010/main" val="268460625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</p:spTree>
    <p:extLst>
      <p:ext uri="{BB962C8B-B14F-4D97-AF65-F5344CB8AC3E}">
        <p14:creationId xmlns:p14="http://schemas.microsoft.com/office/powerpoint/2010/main" val="286750718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2488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6ED2F45F-09EE-4AFB-B3D6-FAA0F67F13C5}" type="datetimeFigureOut">
              <a:rPr lang="es-ES"/>
              <a:pPr/>
              <a:t>22/11/2016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BF1C32B4-F975-4F6D-825D-6EEE43A7B722}" type="slidenum">
              <a:rPr lang="es-ES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270592266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78105558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</p:spTree>
    <p:extLst>
      <p:ext uri="{BB962C8B-B14F-4D97-AF65-F5344CB8AC3E}">
        <p14:creationId xmlns:p14="http://schemas.microsoft.com/office/powerpoint/2010/main" val="322442137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  <a:prstGeom prst="rect">
            <a:avLst/>
          </a:prstGeo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</p:spTree>
    <p:extLst>
      <p:ext uri="{BB962C8B-B14F-4D97-AF65-F5344CB8AC3E}">
        <p14:creationId xmlns:p14="http://schemas.microsoft.com/office/powerpoint/2010/main" val="21698796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8AEDFAB6-1A12-4888-BC98-E5FB8D24A198}" type="datetimeFigureOut">
              <a:rPr lang="es-ES"/>
              <a:pPr/>
              <a:t>22/11/2016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1054BA2A-584C-4BD8-B1F7-3EF1342DD792}" type="slidenum">
              <a:rPr lang="es-ES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21E40322-F88E-42F2-83FD-6B05E99E4F8F}" type="datetimeFigureOut">
              <a:rPr lang="es-ES"/>
              <a:pPr/>
              <a:t>22/11/2016</a:t>
            </a:fld>
            <a:endParaRPr 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96D494D9-BE88-45F2-99DF-49665B3CD56A}" type="slidenum">
              <a:rPr lang="es-ES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D744CA9D-2576-4661-BDF2-F406C24AB5E9}" type="datetimeFigureOut">
              <a:rPr lang="es-ES"/>
              <a:pPr/>
              <a:t>22/11/2016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6DF47855-1EE8-4B3C-A09B-F64CB56B94E7}" type="slidenum">
              <a:rPr lang="es-ES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C107546C-EDE4-40BD-B85D-CB7F8575C945}" type="datetimeFigureOut">
              <a:rPr lang="es-ES"/>
              <a:pPr/>
              <a:t>22/11/2016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EB45880A-CDDF-484D-B781-B233E1959E64}" type="slidenum">
              <a:rPr lang="es-ES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CF52F633-6F38-4E8E-8E8B-47510A12A0BA}" type="datetimeFigureOut">
              <a:rPr lang="es-ES"/>
              <a:pPr/>
              <a:t>22/11/2016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9DF2D21D-A9B7-462A-AC5B-C0236F9495F6}" type="slidenum">
              <a:rPr lang="es-ES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28B377C5-7222-457E-BFDA-F55604B17E7B}" type="datetimeFigureOut">
              <a:rPr lang="es-ES"/>
              <a:pPr/>
              <a:t>22/11/2016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E7831810-93E3-4491-A27E-19782387AE0A}" type="slidenum">
              <a:rPr lang="es-ES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emf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emf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emf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4.jpe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5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6" Type="http://schemas.openxmlformats.org/officeDocument/2006/relationships/image" Target="../media/image9.jpeg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image" Target="../media/image8.jpeg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7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5"/>
          <p:cNvPicPr>
            <a:picLocks noChangeAspect="1" noChangeArrowheads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23" r="4431"/>
          <a:stretch/>
        </p:blipFill>
        <p:spPr bwMode="auto">
          <a:xfrm>
            <a:off x="-17463" y="1401763"/>
            <a:ext cx="9178926" cy="5478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027" name="Imagen 10"/>
          <p:cNvPicPr>
            <a:picLocks noChangeAspect="1" noChangeArrowheads="1"/>
          </p:cNvPicPr>
          <p:nvPr userDrawn="1"/>
        </p:nvPicPr>
        <p:blipFill>
          <a:blip r:embed="rId14"/>
          <a:srcRect/>
          <a:stretch>
            <a:fillRect/>
          </a:stretch>
        </p:blipFill>
        <p:spPr bwMode="auto">
          <a:xfrm>
            <a:off x="7818438" y="5149850"/>
            <a:ext cx="712787" cy="695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Imagen 11"/>
          <p:cNvPicPr>
            <a:picLocks noChangeAspect="1"/>
          </p:cNvPicPr>
          <p:nvPr userDrawn="1"/>
        </p:nvPicPr>
        <p:blipFill>
          <a:blip r:embed="rId15"/>
          <a:srcRect/>
          <a:stretch>
            <a:fillRect/>
          </a:stretch>
        </p:blipFill>
        <p:spPr bwMode="auto">
          <a:xfrm>
            <a:off x="5678488" y="5157788"/>
            <a:ext cx="1633537" cy="687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Imagen 1" descr="hiru_hizkuntza-01.jpg"/>
          <p:cNvPicPr>
            <a:picLocks noChangeAspect="1"/>
          </p:cNvPicPr>
          <p:nvPr userDrawn="1"/>
        </p:nvPicPr>
        <p:blipFill>
          <a:blip r:embed="rId16"/>
          <a:srcRect l="16373" t="28719" r="14688" b="28629"/>
          <a:stretch>
            <a:fillRect/>
          </a:stretch>
        </p:blipFill>
        <p:spPr bwMode="auto">
          <a:xfrm>
            <a:off x="515938" y="279400"/>
            <a:ext cx="2776537" cy="1039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958" r:id="rId1"/>
    <p:sldLayoutId id="2147483959" r:id="rId2"/>
    <p:sldLayoutId id="2147483960" r:id="rId3"/>
    <p:sldLayoutId id="2147483961" r:id="rId4"/>
    <p:sldLayoutId id="2147483962" r:id="rId5"/>
    <p:sldLayoutId id="2147483963" r:id="rId6"/>
    <p:sldLayoutId id="2147483964" r:id="rId7"/>
    <p:sldLayoutId id="2147483965" r:id="rId8"/>
    <p:sldLayoutId id="2147483966" r:id="rId9"/>
    <p:sldLayoutId id="2147483967" r:id="rId10"/>
    <p:sldLayoutId id="2147483968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itchFamily="34" charset="-128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MS PGothic" pitchFamily="34" charset="-128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Imagen 4"/>
          <p:cNvPicPr>
            <a:picLocks noChangeAspect="1" noChangeArrowheads="1"/>
          </p:cNvPicPr>
          <p:nvPr userDrawn="1"/>
        </p:nvPicPr>
        <p:blipFill>
          <a:blip r:embed="rId13"/>
          <a:srcRect/>
          <a:stretch>
            <a:fillRect/>
          </a:stretch>
        </p:blipFill>
        <p:spPr bwMode="auto">
          <a:xfrm>
            <a:off x="7815263" y="5775325"/>
            <a:ext cx="838200" cy="817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5" name="Imagen 8" descr="Viceconsejeria_FP_horizontal.jpg"/>
          <p:cNvPicPr>
            <a:picLocks noChangeAspect="1"/>
          </p:cNvPicPr>
          <p:nvPr userDrawn="1"/>
        </p:nvPicPr>
        <p:blipFill>
          <a:blip r:embed="rId14"/>
          <a:srcRect/>
          <a:stretch>
            <a:fillRect/>
          </a:stretch>
        </p:blipFill>
        <p:spPr bwMode="auto">
          <a:xfrm>
            <a:off x="361950" y="5854700"/>
            <a:ext cx="3527425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6" name="Imagen 4" descr="hiru_hizkuntza-01.jpg"/>
          <p:cNvPicPr>
            <a:picLocks noChangeAspect="1"/>
          </p:cNvPicPr>
          <p:nvPr userDrawn="1"/>
        </p:nvPicPr>
        <p:blipFill>
          <a:blip r:embed="rId15"/>
          <a:srcRect l="16373" t="28719" r="14688" b="28629"/>
          <a:stretch>
            <a:fillRect/>
          </a:stretch>
        </p:blipFill>
        <p:spPr bwMode="auto">
          <a:xfrm>
            <a:off x="596900" y="279400"/>
            <a:ext cx="1943100" cy="727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969" r:id="rId1"/>
    <p:sldLayoutId id="2147483970" r:id="rId2"/>
    <p:sldLayoutId id="2147483971" r:id="rId3"/>
    <p:sldLayoutId id="2147483972" r:id="rId4"/>
    <p:sldLayoutId id="2147483973" r:id="rId5"/>
    <p:sldLayoutId id="2147483974" r:id="rId6"/>
    <p:sldLayoutId id="2147483975" r:id="rId7"/>
    <p:sldLayoutId id="2147483976" r:id="rId8"/>
    <p:sldLayoutId id="2147483977" r:id="rId9"/>
    <p:sldLayoutId id="2147483978" r:id="rId10"/>
    <p:sldLayoutId id="2147483979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itchFamily="34" charset="-128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MS PGothic" pitchFamily="34" charset="-128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7"/>
          <p:cNvSpPr>
            <a:spLocks noChangeArrowheads="1"/>
          </p:cNvSpPr>
          <p:nvPr userDrawn="1"/>
        </p:nvSpPr>
        <p:spPr bwMode="auto">
          <a:xfrm>
            <a:off x="2381250" y="333375"/>
            <a:ext cx="67627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tabLst>
                <a:tab pos="2700338" algn="ctr"/>
                <a:tab pos="54006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2700338" algn="ctr"/>
                <a:tab pos="54006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2700338" algn="ctr"/>
                <a:tab pos="54006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2700338" algn="ctr"/>
                <a:tab pos="54006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2700338" algn="ctr"/>
                <a:tab pos="54006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2700338" algn="ctr"/>
                <a:tab pos="54006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2700338" algn="ctr"/>
                <a:tab pos="54006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2700338" algn="ctr"/>
                <a:tab pos="54006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2700338" algn="ctr"/>
                <a:tab pos="54006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s-ES" altLang="es-ES" b="1"/>
              <a:t>2016ko PROIEKTU EUROPEARREN DIFUSIO-JARDUNALDIA</a:t>
            </a:r>
            <a:endParaRPr lang="es-ES" altLang="ko-KR" i="1">
              <a:ea typeface="굴림" pitchFamily="34" charset="-127"/>
            </a:endParaRPr>
          </a:p>
          <a:p>
            <a:pPr algn="ctr"/>
            <a:r>
              <a:rPr lang="es-ES" altLang="ko-KR" i="1">
                <a:solidFill>
                  <a:srgbClr val="CC0000"/>
                </a:solidFill>
                <a:ea typeface="굴림" pitchFamily="34" charset="-127"/>
              </a:rPr>
              <a:t>JORNADA DE DIFUSIÓN DE PROYECTOS EUROPEOS 2016</a:t>
            </a:r>
            <a:r>
              <a:rPr lang="es-ES" altLang="ko-KR">
                <a:solidFill>
                  <a:srgbClr val="CC0000"/>
                </a:solidFill>
                <a:ea typeface="굴림" pitchFamily="34" charset="-127"/>
              </a:rPr>
              <a:t> </a:t>
            </a:r>
          </a:p>
        </p:txBody>
      </p:sp>
      <p:pic>
        <p:nvPicPr>
          <p:cNvPr id="1032" name="Picture 8" descr="Tknika logo berria2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484438" cy="1157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IKASLAN_EUSKADI-LOGOp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6096000"/>
            <a:ext cx="2133600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2922_HETEL_Heziketa_Teknikoko_Elkartea"/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738" y="5857875"/>
            <a:ext cx="1676400" cy="1000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aice"/>
          <p:cNvPicPr>
            <a:picLocks noChangeAspect="1" noChangeArrowheads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550" y="5934075"/>
            <a:ext cx="1143000" cy="923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7" name="Line 13"/>
          <p:cNvSpPr>
            <a:spLocks noChangeShapeType="1"/>
          </p:cNvSpPr>
          <p:nvPr userDrawn="1"/>
        </p:nvSpPr>
        <p:spPr bwMode="auto">
          <a:xfrm>
            <a:off x="0" y="5805488"/>
            <a:ext cx="9144000" cy="0"/>
          </a:xfrm>
          <a:prstGeom prst="line">
            <a:avLst/>
          </a:prstGeom>
          <a:noFill/>
          <a:ln w="28575" cap="rnd">
            <a:solidFill>
              <a:schemeClr val="accent2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521605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1" r:id="rId1"/>
    <p:sldLayoutId id="2147483982" r:id="rId2"/>
    <p:sldLayoutId id="2147483983" r:id="rId3"/>
    <p:sldLayoutId id="2147483984" r:id="rId4"/>
    <p:sldLayoutId id="2147483985" r:id="rId5"/>
    <p:sldLayoutId id="2147483986" r:id="rId6"/>
    <p:sldLayoutId id="2147483987" r:id="rId7"/>
    <p:sldLayoutId id="2147483988" r:id="rId8"/>
    <p:sldLayoutId id="2147483989" r:id="rId9"/>
    <p:sldLayoutId id="2147483990" r:id="rId10"/>
    <p:sldLayoutId id="2147483991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jpeg"/><Relationship Id="rId9" Type="http://schemas.openxmlformats.org/officeDocument/2006/relationships/image" Target="../media/image2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4476750" y="2473325"/>
            <a:ext cx="4344988" cy="20190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130000"/>
              </a:lnSpc>
            </a:pPr>
            <a:r>
              <a:rPr lang="en-GB" sz="2800" b="1" dirty="0">
                <a:latin typeface="Lucida Sans" pitchFamily="34" charset="0"/>
              </a:rPr>
              <a:t>LANBIDE HEZIKETA NAZIOARTEKO ESTRATEGIA</a:t>
            </a:r>
            <a:endParaRPr lang="en-GB" sz="2000" b="1" dirty="0">
              <a:latin typeface="Lucida Sans" pitchFamily="34" charset="0"/>
            </a:endParaRPr>
          </a:p>
          <a:p>
            <a:endParaRPr lang="en-GB" sz="1600" dirty="0">
              <a:latin typeface="Lucida Sans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9" name="Picture 3" descr="Vetibac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994025" y="0"/>
            <a:ext cx="3589338" cy="1250950"/>
          </a:xfrm>
          <a:prstGeom prst="rect">
            <a:avLst/>
          </a:prstGeom>
          <a:noFill/>
        </p:spPr>
      </p:pic>
      <p:sp>
        <p:nvSpPr>
          <p:cNvPr id="2" name="Rectángulo 1"/>
          <p:cNvSpPr/>
          <p:nvPr/>
        </p:nvSpPr>
        <p:spPr>
          <a:xfrm>
            <a:off x="2286000" y="1690063"/>
            <a:ext cx="4572000" cy="3477875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es-ES_tradnl" sz="2400" b="1" dirty="0" err="1">
                <a:solidFill>
                  <a:prstClr val="black"/>
                </a:solidFill>
                <a:latin typeface="Tahoma" charset="0"/>
                <a:cs typeface="Tahoma" charset="0"/>
              </a:rPr>
              <a:t>Vocational</a:t>
            </a:r>
            <a:r>
              <a:rPr lang="es-ES_tradnl" sz="2400" b="1" dirty="0">
                <a:solidFill>
                  <a:prstClr val="black"/>
                </a:solidFill>
                <a:latin typeface="Tahoma" charset="0"/>
                <a:cs typeface="Tahoma" charset="0"/>
              </a:rPr>
              <a:t> </a:t>
            </a:r>
            <a:r>
              <a:rPr lang="es-ES_tradnl" sz="2400" b="1" dirty="0" err="1">
                <a:solidFill>
                  <a:prstClr val="black"/>
                </a:solidFill>
                <a:latin typeface="Tahoma" charset="0"/>
                <a:cs typeface="Tahoma" charset="0"/>
              </a:rPr>
              <a:t>Education</a:t>
            </a:r>
            <a:r>
              <a:rPr lang="es-ES_tradnl" sz="2400" b="1" dirty="0">
                <a:solidFill>
                  <a:prstClr val="black"/>
                </a:solidFill>
                <a:latin typeface="Tahoma" charset="0"/>
                <a:cs typeface="Tahoma" charset="0"/>
              </a:rPr>
              <a:t> and Training International </a:t>
            </a:r>
            <a:r>
              <a:rPr lang="es-ES_tradnl" sz="2400" b="1" dirty="0" err="1">
                <a:solidFill>
                  <a:prstClr val="black"/>
                </a:solidFill>
                <a:latin typeface="Tahoma" charset="0"/>
                <a:cs typeface="Tahoma" charset="0"/>
              </a:rPr>
              <a:t>Basque</a:t>
            </a:r>
            <a:r>
              <a:rPr lang="es-ES_tradnl" sz="2400" b="1" dirty="0">
                <a:solidFill>
                  <a:prstClr val="black"/>
                </a:solidFill>
                <a:latin typeface="Tahoma" charset="0"/>
                <a:cs typeface="Tahoma" charset="0"/>
              </a:rPr>
              <a:t> Campus</a:t>
            </a:r>
          </a:p>
          <a:p>
            <a:pPr lvl="0" algn="ctr"/>
            <a:endParaRPr lang="es-ES_tradnl" sz="2400" b="1" dirty="0">
              <a:solidFill>
                <a:prstClr val="black"/>
              </a:solidFill>
              <a:latin typeface="Tahoma" charset="0"/>
              <a:cs typeface="Tahoma" charset="0"/>
            </a:endParaRPr>
          </a:p>
          <a:p>
            <a:pPr lvl="0" algn="ctr"/>
            <a:r>
              <a:rPr lang="es-ES_tradnl" sz="2400" b="1" dirty="0">
                <a:solidFill>
                  <a:prstClr val="black"/>
                </a:solidFill>
                <a:latin typeface="Tahoma" charset="0"/>
                <a:cs typeface="Tahoma" charset="0"/>
              </a:rPr>
              <a:t>Campus Internacional de la Formación Profesional vasca</a:t>
            </a:r>
            <a:endParaRPr lang="es-ES_tradnl" sz="2800" dirty="0">
              <a:solidFill>
                <a:prstClr val="black"/>
              </a:solidFill>
            </a:endParaRPr>
          </a:p>
          <a:p>
            <a:pPr lvl="0"/>
            <a:endParaRPr lang="es-ES_tradnl" sz="2800" dirty="0">
              <a:solidFill>
                <a:prstClr val="black"/>
              </a:solidFill>
            </a:endParaRPr>
          </a:p>
          <a:p>
            <a:pPr lvl="0" algn="ctr"/>
            <a:r>
              <a:rPr lang="es-ES_tradnl" sz="2400" b="1" dirty="0" err="1">
                <a:solidFill>
                  <a:prstClr val="black"/>
                </a:solidFill>
                <a:latin typeface="Tahoma" charset="0"/>
                <a:cs typeface="Tahoma" charset="0"/>
              </a:rPr>
              <a:t>Euskal</a:t>
            </a:r>
            <a:r>
              <a:rPr lang="es-ES_tradnl" sz="2400" b="1" dirty="0">
                <a:solidFill>
                  <a:prstClr val="black"/>
                </a:solidFill>
                <a:latin typeface="Tahoma" charset="0"/>
                <a:cs typeface="Tahoma" charset="0"/>
              </a:rPr>
              <a:t> </a:t>
            </a:r>
            <a:r>
              <a:rPr lang="es-ES_tradnl" sz="2400" b="1" dirty="0" err="1">
                <a:solidFill>
                  <a:prstClr val="black"/>
                </a:solidFill>
                <a:latin typeface="Tahoma" charset="0"/>
                <a:cs typeface="Tahoma" charset="0"/>
              </a:rPr>
              <a:t>Lanbide</a:t>
            </a:r>
            <a:r>
              <a:rPr lang="es-ES_tradnl" sz="2400" b="1" dirty="0">
                <a:solidFill>
                  <a:prstClr val="black"/>
                </a:solidFill>
                <a:latin typeface="Tahoma" charset="0"/>
                <a:cs typeface="Tahoma" charset="0"/>
              </a:rPr>
              <a:t> </a:t>
            </a:r>
            <a:r>
              <a:rPr lang="es-ES_tradnl" sz="2400" b="1" dirty="0" err="1">
                <a:solidFill>
                  <a:prstClr val="black"/>
                </a:solidFill>
                <a:latin typeface="Tahoma" charset="0"/>
                <a:cs typeface="Tahoma" charset="0"/>
              </a:rPr>
              <a:t>Heziketako</a:t>
            </a:r>
            <a:r>
              <a:rPr lang="es-ES_tradnl" sz="2400" b="1" dirty="0">
                <a:solidFill>
                  <a:prstClr val="black"/>
                </a:solidFill>
                <a:latin typeface="Tahoma" charset="0"/>
                <a:cs typeface="Tahoma" charset="0"/>
              </a:rPr>
              <a:t>       </a:t>
            </a:r>
            <a:r>
              <a:rPr lang="es-ES_tradnl" sz="2400" b="1" dirty="0" err="1">
                <a:solidFill>
                  <a:prstClr val="black"/>
                </a:solidFill>
                <a:latin typeface="Tahoma" charset="0"/>
                <a:cs typeface="Tahoma" charset="0"/>
              </a:rPr>
              <a:t>Nazioarteko</a:t>
            </a:r>
            <a:r>
              <a:rPr lang="es-ES_tradnl" sz="2400" b="1" dirty="0">
                <a:solidFill>
                  <a:prstClr val="black"/>
                </a:solidFill>
                <a:latin typeface="Tahoma" charset="0"/>
                <a:cs typeface="Tahoma" charset="0"/>
              </a:rPr>
              <a:t> </a:t>
            </a:r>
            <a:r>
              <a:rPr lang="es-ES_tradnl" sz="2400" b="1" dirty="0" err="1">
                <a:solidFill>
                  <a:prstClr val="black"/>
                </a:solidFill>
                <a:latin typeface="Tahoma" charset="0"/>
                <a:cs typeface="Tahoma" charset="0"/>
              </a:rPr>
              <a:t>Kanpusa</a:t>
            </a:r>
            <a:endParaRPr lang="es-ES" sz="2400" b="1" dirty="0">
              <a:solidFill>
                <a:prstClr val="black"/>
              </a:solidFill>
              <a:latin typeface="Tahoma" charset="0"/>
              <a:cs typeface="Tahoma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9" name="Picture 3" descr="Vetibac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994025" y="0"/>
            <a:ext cx="3589338" cy="1250950"/>
          </a:xfrm>
          <a:prstGeom prst="rect">
            <a:avLst/>
          </a:prstGeom>
          <a:noFill/>
        </p:spPr>
      </p:pic>
      <p:sp>
        <p:nvSpPr>
          <p:cNvPr id="2" name="Rectángulo 1"/>
          <p:cNvSpPr/>
          <p:nvPr/>
        </p:nvSpPr>
        <p:spPr>
          <a:xfrm>
            <a:off x="1415934" y="1823258"/>
            <a:ext cx="6287193" cy="27515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defTabSz="1419225">
              <a:defRPr/>
            </a:pPr>
            <a:r>
              <a:rPr lang="es-ES" b="1" u="sng" dirty="0">
                <a:solidFill>
                  <a:prstClr val="black"/>
                </a:solidFill>
                <a:latin typeface="Verdana" charset="0"/>
                <a:cs typeface="Geneva" charset="0"/>
              </a:rPr>
              <a:t>HELBURU OROKORRAK</a:t>
            </a:r>
          </a:p>
          <a:p>
            <a:pPr marL="444500" lvl="1" indent="-444500" defTabSz="1419225">
              <a:buFont typeface="Arial" charset="0"/>
              <a:buChar char="•"/>
              <a:defRPr/>
            </a:pPr>
            <a:endParaRPr lang="es-ES" b="1" dirty="0">
              <a:solidFill>
                <a:prstClr val="black"/>
              </a:solidFill>
              <a:latin typeface="Verdana" charset="0"/>
              <a:cs typeface="Geneva" charset="0"/>
            </a:endParaRPr>
          </a:p>
          <a:p>
            <a:pPr marL="444500" lvl="1" indent="-444500" defTabSz="1419225">
              <a:buFont typeface="Arial" charset="0"/>
              <a:buChar char="•"/>
              <a:defRPr/>
            </a:pPr>
            <a:r>
              <a:rPr lang="es-ES" b="1" dirty="0" err="1">
                <a:solidFill>
                  <a:prstClr val="black"/>
                </a:solidFill>
                <a:latin typeface="Verdana" charset="0"/>
                <a:cs typeface="Geneva" charset="0"/>
              </a:rPr>
              <a:t>Kanpoan</a:t>
            </a:r>
            <a:r>
              <a:rPr lang="es-ES" b="1" dirty="0">
                <a:solidFill>
                  <a:prstClr val="black"/>
                </a:solidFill>
                <a:latin typeface="Verdana" charset="0"/>
                <a:cs typeface="Geneva" charset="0"/>
              </a:rPr>
              <a:t> </a:t>
            </a:r>
            <a:r>
              <a:rPr lang="es-ES" b="1" dirty="0" err="1">
                <a:solidFill>
                  <a:prstClr val="black"/>
                </a:solidFill>
                <a:latin typeface="Verdana" charset="0"/>
                <a:cs typeface="Geneva" charset="0"/>
              </a:rPr>
              <a:t>dauden</a:t>
            </a:r>
            <a:r>
              <a:rPr lang="es-ES" b="1" dirty="0">
                <a:solidFill>
                  <a:prstClr val="black"/>
                </a:solidFill>
                <a:latin typeface="Verdana" charset="0"/>
                <a:cs typeface="Geneva" charset="0"/>
              </a:rPr>
              <a:t> </a:t>
            </a:r>
            <a:r>
              <a:rPr lang="es-ES" b="1" dirty="0" err="1">
                <a:solidFill>
                  <a:prstClr val="black"/>
                </a:solidFill>
                <a:latin typeface="Verdana" charset="0"/>
                <a:cs typeface="Geneva" charset="0"/>
              </a:rPr>
              <a:t>Euskal</a:t>
            </a:r>
            <a:r>
              <a:rPr lang="es-ES" b="1" dirty="0">
                <a:solidFill>
                  <a:prstClr val="black"/>
                </a:solidFill>
                <a:latin typeface="Verdana" charset="0"/>
                <a:cs typeface="Geneva" charset="0"/>
              </a:rPr>
              <a:t> </a:t>
            </a:r>
            <a:r>
              <a:rPr lang="es-ES" b="1" dirty="0" err="1">
                <a:solidFill>
                  <a:prstClr val="black"/>
                </a:solidFill>
                <a:latin typeface="Verdana" charset="0"/>
                <a:cs typeface="Geneva" charset="0"/>
              </a:rPr>
              <a:t>enpresei</a:t>
            </a:r>
            <a:r>
              <a:rPr lang="es-ES" b="1" dirty="0">
                <a:solidFill>
                  <a:prstClr val="black"/>
                </a:solidFill>
                <a:latin typeface="Verdana" charset="0"/>
                <a:cs typeface="Geneva" charset="0"/>
              </a:rPr>
              <a:t> </a:t>
            </a:r>
            <a:r>
              <a:rPr lang="es-ES" b="1" dirty="0" err="1">
                <a:solidFill>
                  <a:prstClr val="black"/>
                </a:solidFill>
                <a:latin typeface="Verdana" charset="0"/>
                <a:cs typeface="Geneva" charset="0"/>
              </a:rPr>
              <a:t>lagundu</a:t>
            </a:r>
            <a:r>
              <a:rPr lang="es-ES" b="1" dirty="0">
                <a:solidFill>
                  <a:prstClr val="black"/>
                </a:solidFill>
                <a:latin typeface="Verdana" charset="0"/>
                <a:cs typeface="Geneva" charset="0"/>
              </a:rPr>
              <a:t>, </a:t>
            </a:r>
            <a:r>
              <a:rPr lang="es-ES" b="1" dirty="0" err="1">
                <a:solidFill>
                  <a:prstClr val="black"/>
                </a:solidFill>
                <a:latin typeface="Verdana" charset="0"/>
                <a:cs typeface="Geneva" charset="0"/>
              </a:rPr>
              <a:t>langileak</a:t>
            </a:r>
            <a:r>
              <a:rPr lang="es-ES" b="1" dirty="0">
                <a:solidFill>
                  <a:prstClr val="black"/>
                </a:solidFill>
                <a:latin typeface="Verdana" charset="0"/>
                <a:cs typeface="Geneva" charset="0"/>
              </a:rPr>
              <a:t> eta </a:t>
            </a:r>
            <a:r>
              <a:rPr lang="es-ES" b="1" dirty="0" err="1">
                <a:solidFill>
                  <a:prstClr val="black"/>
                </a:solidFill>
                <a:latin typeface="Verdana" charset="0"/>
                <a:cs typeface="Geneva" charset="0"/>
              </a:rPr>
              <a:t>gazteak</a:t>
            </a:r>
            <a:r>
              <a:rPr lang="es-ES" b="1" dirty="0">
                <a:solidFill>
                  <a:prstClr val="black"/>
                </a:solidFill>
                <a:latin typeface="Verdana" charset="0"/>
                <a:cs typeface="Geneva" charset="0"/>
              </a:rPr>
              <a:t> </a:t>
            </a:r>
            <a:r>
              <a:rPr lang="es-ES" b="1" dirty="0" err="1">
                <a:solidFill>
                  <a:prstClr val="black"/>
                </a:solidFill>
                <a:latin typeface="Verdana" charset="0"/>
                <a:cs typeface="Geneva" charset="0"/>
              </a:rPr>
              <a:t>formatuz</a:t>
            </a:r>
            <a:endParaRPr lang="es-ES" b="1" dirty="0">
              <a:solidFill>
                <a:prstClr val="black"/>
              </a:solidFill>
              <a:latin typeface="Verdana" charset="0"/>
              <a:cs typeface="Geneva" charset="0"/>
            </a:endParaRPr>
          </a:p>
          <a:p>
            <a:pPr marL="0" lvl="1" defTabSz="1419225">
              <a:defRPr/>
            </a:pPr>
            <a:endParaRPr lang="es-ES" b="1" dirty="0">
              <a:solidFill>
                <a:prstClr val="black"/>
              </a:solidFill>
              <a:latin typeface="Verdana" charset="0"/>
              <a:cs typeface="Geneva" charset="0"/>
            </a:endParaRPr>
          </a:p>
          <a:p>
            <a:pPr marL="0" lvl="1" defTabSz="1419225">
              <a:defRPr/>
            </a:pPr>
            <a:endParaRPr lang="es-ES" b="1" dirty="0">
              <a:solidFill>
                <a:prstClr val="black"/>
              </a:solidFill>
              <a:latin typeface="Verdana" charset="0"/>
              <a:cs typeface="Geneva" charset="0"/>
            </a:endParaRPr>
          </a:p>
          <a:p>
            <a:pPr marL="444500" lvl="1" indent="-444500" defTabSz="1419225">
              <a:lnSpc>
                <a:spcPct val="60000"/>
              </a:lnSpc>
              <a:buFont typeface="Arial" charset="0"/>
              <a:buChar char="•"/>
              <a:defRPr/>
            </a:pPr>
            <a:endParaRPr lang="es-ES" b="1" dirty="0">
              <a:solidFill>
                <a:prstClr val="black"/>
              </a:solidFill>
              <a:latin typeface="Verdana" charset="0"/>
              <a:cs typeface="Geneva" charset="0"/>
            </a:endParaRPr>
          </a:p>
          <a:p>
            <a:pPr marL="444500" lvl="1" indent="-444500" defTabSz="1419225">
              <a:buFont typeface="Arial" charset="0"/>
              <a:buChar char="•"/>
              <a:defRPr/>
            </a:pPr>
            <a:r>
              <a:rPr lang="es-ES" b="1" dirty="0" err="1">
                <a:solidFill>
                  <a:prstClr val="black"/>
                </a:solidFill>
                <a:latin typeface="Verdana" charset="0"/>
                <a:cs typeface="Geneva" charset="0"/>
              </a:rPr>
              <a:t>Industrializazio</a:t>
            </a:r>
            <a:r>
              <a:rPr lang="es-ES" b="1" dirty="0">
                <a:solidFill>
                  <a:prstClr val="black"/>
                </a:solidFill>
                <a:latin typeface="Verdana" charset="0"/>
                <a:cs typeface="Geneva" charset="0"/>
              </a:rPr>
              <a:t> </a:t>
            </a:r>
            <a:r>
              <a:rPr lang="es-ES" b="1" dirty="0" err="1">
                <a:solidFill>
                  <a:prstClr val="black"/>
                </a:solidFill>
                <a:latin typeface="Verdana" charset="0"/>
                <a:cs typeface="Geneva" charset="0"/>
              </a:rPr>
              <a:t>bidean</a:t>
            </a:r>
            <a:r>
              <a:rPr lang="es-ES" b="1" dirty="0">
                <a:solidFill>
                  <a:prstClr val="black"/>
                </a:solidFill>
                <a:latin typeface="Verdana" charset="0"/>
                <a:cs typeface="Geneva" charset="0"/>
              </a:rPr>
              <a:t> </a:t>
            </a:r>
            <a:r>
              <a:rPr lang="es-ES" b="1" dirty="0" err="1">
                <a:solidFill>
                  <a:prstClr val="black"/>
                </a:solidFill>
                <a:latin typeface="Verdana" charset="0"/>
                <a:cs typeface="Geneva" charset="0"/>
              </a:rPr>
              <a:t>dauden</a:t>
            </a:r>
            <a:r>
              <a:rPr lang="es-ES" b="1" dirty="0">
                <a:solidFill>
                  <a:prstClr val="black"/>
                </a:solidFill>
                <a:latin typeface="Verdana" charset="0"/>
                <a:cs typeface="Geneva" charset="0"/>
              </a:rPr>
              <a:t> </a:t>
            </a:r>
            <a:r>
              <a:rPr lang="es-ES" b="1" dirty="0" err="1">
                <a:solidFill>
                  <a:prstClr val="black"/>
                </a:solidFill>
                <a:latin typeface="Verdana" charset="0"/>
                <a:cs typeface="Geneva" charset="0"/>
              </a:rPr>
              <a:t>Herrialdeetan</a:t>
            </a:r>
            <a:r>
              <a:rPr lang="es-ES" b="1" dirty="0">
                <a:solidFill>
                  <a:prstClr val="black"/>
                </a:solidFill>
                <a:latin typeface="Verdana" charset="0"/>
                <a:cs typeface="Geneva" charset="0"/>
              </a:rPr>
              <a:t> </a:t>
            </a:r>
            <a:r>
              <a:rPr lang="es-ES" b="1" dirty="0" err="1">
                <a:solidFill>
                  <a:prstClr val="black"/>
                </a:solidFill>
                <a:latin typeface="Verdana" charset="0"/>
                <a:cs typeface="Geneva" charset="0"/>
              </a:rPr>
              <a:t>formakuntza</a:t>
            </a:r>
            <a:r>
              <a:rPr lang="es-ES" b="1" dirty="0">
                <a:solidFill>
                  <a:prstClr val="black"/>
                </a:solidFill>
                <a:latin typeface="Verdana" charset="0"/>
                <a:cs typeface="Geneva" charset="0"/>
              </a:rPr>
              <a:t> </a:t>
            </a:r>
            <a:r>
              <a:rPr lang="es-ES" b="1" dirty="0" err="1">
                <a:solidFill>
                  <a:prstClr val="black"/>
                </a:solidFill>
                <a:latin typeface="Verdana" charset="0"/>
                <a:cs typeface="Geneva" charset="0"/>
              </a:rPr>
              <a:t>diseinatu</a:t>
            </a:r>
            <a:r>
              <a:rPr lang="es-ES" b="1" dirty="0">
                <a:solidFill>
                  <a:prstClr val="black"/>
                </a:solidFill>
                <a:latin typeface="Verdana" charset="0"/>
                <a:cs typeface="Geneva" charset="0"/>
              </a:rPr>
              <a:t> eta </a:t>
            </a:r>
            <a:r>
              <a:rPr lang="es-ES" b="1" dirty="0" err="1">
                <a:solidFill>
                  <a:prstClr val="black"/>
                </a:solidFill>
                <a:latin typeface="Verdana" charset="0"/>
                <a:cs typeface="Geneva" charset="0"/>
              </a:rPr>
              <a:t>sustatu</a:t>
            </a:r>
            <a:endParaRPr lang="es-ES" b="1" dirty="0">
              <a:solidFill>
                <a:prstClr val="black"/>
              </a:solidFill>
              <a:latin typeface="Verdana" charset="0"/>
              <a:cs typeface="Genev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28504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CuadroTexto 1"/>
          <p:cNvSpPr txBox="1">
            <a:spLocks noChangeArrowheads="1"/>
          </p:cNvSpPr>
          <p:nvPr/>
        </p:nvSpPr>
        <p:spPr bwMode="auto">
          <a:xfrm>
            <a:off x="355600" y="5381625"/>
            <a:ext cx="808672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s-ES" dirty="0" err="1"/>
              <a:t>Lanbide</a:t>
            </a:r>
            <a:r>
              <a:rPr lang="es-ES" dirty="0"/>
              <a:t> </a:t>
            </a:r>
            <a:r>
              <a:rPr lang="es-ES" dirty="0" err="1"/>
              <a:t>Heziketako</a:t>
            </a:r>
            <a:r>
              <a:rPr lang="es-ES" dirty="0"/>
              <a:t> </a:t>
            </a:r>
            <a:r>
              <a:rPr lang="es-ES" dirty="0" err="1"/>
              <a:t>zuzendarien</a:t>
            </a:r>
            <a:r>
              <a:rPr lang="es-ES" dirty="0"/>
              <a:t> eta </a:t>
            </a:r>
            <a:r>
              <a:rPr lang="es-ES" dirty="0" err="1"/>
              <a:t>irakasleen</a:t>
            </a:r>
            <a:r>
              <a:rPr lang="es-ES" dirty="0"/>
              <a:t> </a:t>
            </a:r>
            <a:r>
              <a:rPr lang="es-ES" dirty="0" err="1"/>
              <a:t>formakuntza</a:t>
            </a:r>
            <a:r>
              <a:rPr lang="es-ES" dirty="0"/>
              <a:t> plana 2015/19</a:t>
            </a:r>
          </a:p>
          <a:p>
            <a:pPr algn="just">
              <a:buFont typeface="Arial" charset="0"/>
              <a:buChar char="•"/>
            </a:pPr>
            <a:endParaRPr lang="es-ES" dirty="0"/>
          </a:p>
        </p:txBody>
      </p:sp>
      <p:sp>
        <p:nvSpPr>
          <p:cNvPr id="96260" name="Text Box 4"/>
          <p:cNvSpPr txBox="1">
            <a:spLocks noChangeArrowheads="1"/>
          </p:cNvSpPr>
          <p:nvPr/>
        </p:nvSpPr>
        <p:spPr bwMode="auto">
          <a:xfrm>
            <a:off x="355600" y="1039813"/>
            <a:ext cx="5597525" cy="466725"/>
          </a:xfrm>
          <a:prstGeom prst="rect">
            <a:avLst/>
          </a:prstGeom>
          <a:solidFill>
            <a:schemeClr val="bg2"/>
          </a:solidFill>
          <a:ln w="9525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 sz="2400" b="1">
                <a:cs typeface="Arial" charset="0"/>
              </a:rPr>
              <a:t>Namibia</a:t>
            </a:r>
          </a:p>
        </p:txBody>
      </p:sp>
      <p:pic>
        <p:nvPicPr>
          <p:cNvPr id="44057" name="Picture 25" descr="01-08-201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74688" y="1592263"/>
            <a:ext cx="7173912" cy="370998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CuadroTexto 1"/>
          <p:cNvSpPr txBox="1">
            <a:spLocks noChangeArrowheads="1"/>
          </p:cNvSpPr>
          <p:nvPr/>
        </p:nvSpPr>
        <p:spPr bwMode="auto">
          <a:xfrm>
            <a:off x="579438" y="1792288"/>
            <a:ext cx="8167687" cy="1354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s-ES" dirty="0"/>
              <a:t>Diseño </a:t>
            </a:r>
            <a:r>
              <a:rPr lang="es-ES" dirty="0" err="1"/>
              <a:t>kurrikularra</a:t>
            </a:r>
            <a:r>
              <a:rPr lang="es-ES" dirty="0"/>
              <a:t>, </a:t>
            </a:r>
            <a:r>
              <a:rPr lang="es-ES" dirty="0" err="1"/>
              <a:t>ekipamendua</a:t>
            </a:r>
            <a:r>
              <a:rPr lang="es-ES" dirty="0"/>
              <a:t> eta </a:t>
            </a:r>
            <a:r>
              <a:rPr lang="es-ES" dirty="0" err="1"/>
              <a:t>irakasleen</a:t>
            </a:r>
            <a:r>
              <a:rPr lang="es-ES" dirty="0"/>
              <a:t> </a:t>
            </a:r>
            <a:r>
              <a:rPr lang="es-ES" dirty="0" err="1"/>
              <a:t>formakuntza</a:t>
            </a:r>
            <a:r>
              <a:rPr lang="es-ES" dirty="0"/>
              <a:t> 2017tik Aurrera, </a:t>
            </a:r>
            <a:r>
              <a:rPr lang="es-ES" dirty="0" err="1"/>
              <a:t>Soroti</a:t>
            </a:r>
            <a:r>
              <a:rPr lang="es-ES" dirty="0"/>
              <a:t> </a:t>
            </a:r>
            <a:r>
              <a:rPr lang="es-ES" dirty="0" err="1"/>
              <a:t>Unibertsitatea</a:t>
            </a:r>
            <a:r>
              <a:rPr lang="es-ES" dirty="0"/>
              <a:t> </a:t>
            </a:r>
            <a:r>
              <a:rPr lang="es-ES" dirty="0" err="1"/>
              <a:t>eraikitzeko</a:t>
            </a:r>
            <a:endParaRPr lang="es-ES" dirty="0"/>
          </a:p>
          <a:p>
            <a:pPr algn="just"/>
            <a:endParaRPr lang="es-ES" dirty="0"/>
          </a:p>
          <a:p>
            <a:pPr algn="just">
              <a:buFont typeface="Arial" charset="0"/>
              <a:buChar char="•"/>
            </a:pPr>
            <a:endParaRPr lang="es-ES" sz="2800" dirty="0"/>
          </a:p>
        </p:txBody>
      </p:sp>
      <p:pic>
        <p:nvPicPr>
          <p:cNvPr id="45059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41275" y="2463800"/>
            <a:ext cx="9228138" cy="3132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6260" name="Text Box 4"/>
          <p:cNvSpPr txBox="1">
            <a:spLocks noChangeArrowheads="1"/>
          </p:cNvSpPr>
          <p:nvPr/>
        </p:nvSpPr>
        <p:spPr bwMode="auto">
          <a:xfrm>
            <a:off x="355600" y="1039813"/>
            <a:ext cx="5597525" cy="466725"/>
          </a:xfrm>
          <a:prstGeom prst="rect">
            <a:avLst/>
          </a:prstGeom>
          <a:solidFill>
            <a:schemeClr val="bg2"/>
          </a:solidFill>
          <a:ln w="9525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 sz="2400" b="1">
                <a:cs typeface="Arial" charset="0"/>
              </a:rPr>
              <a:t>Uganda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CuadroTexto 1"/>
          <p:cNvSpPr txBox="1">
            <a:spLocks noChangeArrowheads="1"/>
          </p:cNvSpPr>
          <p:nvPr/>
        </p:nvSpPr>
        <p:spPr bwMode="auto">
          <a:xfrm>
            <a:off x="355600" y="1957388"/>
            <a:ext cx="3525838" cy="2277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s-ES" dirty="0"/>
              <a:t>“Aceros de Angola” </a:t>
            </a:r>
            <a:r>
              <a:rPr lang="es-ES" dirty="0" err="1"/>
              <a:t>enpresaren</a:t>
            </a:r>
            <a:r>
              <a:rPr lang="es-ES" dirty="0"/>
              <a:t> </a:t>
            </a:r>
            <a:r>
              <a:rPr lang="es-ES" dirty="0" err="1"/>
              <a:t>ondoan</a:t>
            </a:r>
            <a:r>
              <a:rPr lang="es-ES" dirty="0"/>
              <a:t>, </a:t>
            </a:r>
            <a:r>
              <a:rPr lang="es-ES" dirty="0" err="1"/>
              <a:t>Lanbide</a:t>
            </a:r>
            <a:r>
              <a:rPr lang="es-ES" dirty="0"/>
              <a:t> </a:t>
            </a:r>
            <a:r>
              <a:rPr lang="es-ES" dirty="0" err="1"/>
              <a:t>Heziketako</a:t>
            </a:r>
            <a:r>
              <a:rPr lang="es-ES" dirty="0"/>
              <a:t> </a:t>
            </a:r>
            <a:r>
              <a:rPr lang="es-ES" dirty="0" err="1"/>
              <a:t>ikastetxe</a:t>
            </a:r>
            <a:r>
              <a:rPr lang="es-ES" dirty="0"/>
              <a:t> </a:t>
            </a:r>
            <a:r>
              <a:rPr lang="es-ES" dirty="0" err="1"/>
              <a:t>bat</a:t>
            </a:r>
            <a:r>
              <a:rPr lang="es-ES" dirty="0"/>
              <a:t> </a:t>
            </a:r>
            <a:r>
              <a:rPr lang="es-ES" dirty="0" err="1"/>
              <a:t>diseinatu</a:t>
            </a:r>
            <a:r>
              <a:rPr lang="es-ES" dirty="0"/>
              <a:t>, </a:t>
            </a:r>
            <a:r>
              <a:rPr lang="es-ES" dirty="0" err="1"/>
              <a:t>ekipamenduarekin</a:t>
            </a:r>
            <a:r>
              <a:rPr lang="es-ES" dirty="0"/>
              <a:t> </a:t>
            </a:r>
            <a:r>
              <a:rPr lang="es-ES" dirty="0" err="1"/>
              <a:t>ornitu</a:t>
            </a:r>
            <a:r>
              <a:rPr lang="es-ES" dirty="0"/>
              <a:t> eta </a:t>
            </a:r>
            <a:r>
              <a:rPr lang="es-ES" dirty="0" err="1"/>
              <a:t>irakasleen</a:t>
            </a:r>
            <a:r>
              <a:rPr lang="es-ES" dirty="0"/>
              <a:t> </a:t>
            </a:r>
            <a:r>
              <a:rPr lang="es-ES" dirty="0" err="1"/>
              <a:t>formakuntza</a:t>
            </a:r>
            <a:r>
              <a:rPr lang="es-ES" dirty="0"/>
              <a:t> </a:t>
            </a:r>
            <a:r>
              <a:rPr lang="es-ES" dirty="0" err="1"/>
              <a:t>aurrera</a:t>
            </a:r>
            <a:r>
              <a:rPr lang="es-ES" dirty="0"/>
              <a:t> </a:t>
            </a:r>
            <a:r>
              <a:rPr lang="es-ES" dirty="0" err="1"/>
              <a:t>eraman</a:t>
            </a:r>
            <a:endParaRPr lang="es-ES" sz="2400" dirty="0"/>
          </a:p>
          <a:p>
            <a:pPr>
              <a:buFont typeface="Arial" charset="0"/>
              <a:buChar char="•"/>
            </a:pPr>
            <a:endParaRPr lang="es-ES" sz="2800" dirty="0"/>
          </a:p>
        </p:txBody>
      </p:sp>
      <p:pic>
        <p:nvPicPr>
          <p:cNvPr id="46083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67200" y="1333500"/>
            <a:ext cx="4891088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6260" name="Text Box 4"/>
          <p:cNvSpPr txBox="1">
            <a:spLocks noChangeArrowheads="1"/>
          </p:cNvSpPr>
          <p:nvPr/>
        </p:nvSpPr>
        <p:spPr bwMode="auto">
          <a:xfrm>
            <a:off x="355600" y="1039813"/>
            <a:ext cx="3708400" cy="466725"/>
          </a:xfrm>
          <a:prstGeom prst="rect">
            <a:avLst/>
          </a:prstGeom>
          <a:solidFill>
            <a:schemeClr val="bg2"/>
          </a:solidFill>
          <a:ln w="9525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 sz="2400" b="1">
                <a:cs typeface="Arial" charset="0"/>
              </a:rPr>
              <a:t>Angola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CuadroTexto 1"/>
          <p:cNvSpPr txBox="1">
            <a:spLocks noChangeArrowheads="1"/>
          </p:cNvSpPr>
          <p:nvPr/>
        </p:nvSpPr>
        <p:spPr bwMode="auto">
          <a:xfrm>
            <a:off x="985838" y="4905375"/>
            <a:ext cx="733583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s-ES" dirty="0" err="1"/>
              <a:t>Proiektua</a:t>
            </a:r>
            <a:r>
              <a:rPr lang="es-ES" dirty="0"/>
              <a:t> </a:t>
            </a:r>
            <a:r>
              <a:rPr lang="es-ES" dirty="0" err="1"/>
              <a:t>Northlink</a:t>
            </a:r>
            <a:r>
              <a:rPr lang="es-ES" dirty="0"/>
              <a:t> </a:t>
            </a:r>
            <a:r>
              <a:rPr lang="es-ES" dirty="0" err="1"/>
              <a:t>College</a:t>
            </a:r>
            <a:r>
              <a:rPr lang="es-ES" dirty="0"/>
              <a:t> </a:t>
            </a:r>
            <a:r>
              <a:rPr lang="es-ES" dirty="0" err="1"/>
              <a:t>erakundearekin</a:t>
            </a:r>
            <a:r>
              <a:rPr lang="es-ES" dirty="0"/>
              <a:t> </a:t>
            </a:r>
            <a:r>
              <a:rPr lang="es-ES" dirty="0" err="1"/>
              <a:t>formakuntzan</a:t>
            </a:r>
            <a:r>
              <a:rPr lang="es-ES" dirty="0"/>
              <a:t> </a:t>
            </a:r>
            <a:r>
              <a:rPr lang="es-ES" dirty="0" err="1"/>
              <a:t>inguruan</a:t>
            </a:r>
            <a:r>
              <a:rPr lang="es-ES" dirty="0"/>
              <a:t> 2017tik </a:t>
            </a:r>
            <a:r>
              <a:rPr lang="es-ES" dirty="0" err="1"/>
              <a:t>aurrera</a:t>
            </a:r>
            <a:r>
              <a:rPr lang="es-ES" dirty="0"/>
              <a:t> </a:t>
            </a:r>
          </a:p>
          <a:p>
            <a:pPr algn="just"/>
            <a:endParaRPr lang="es-ES" sz="2400" dirty="0"/>
          </a:p>
          <a:p>
            <a:pPr algn="just">
              <a:buFont typeface="Arial" charset="0"/>
              <a:buChar char="•"/>
            </a:pPr>
            <a:endParaRPr lang="es-ES" sz="2800" dirty="0"/>
          </a:p>
        </p:txBody>
      </p:sp>
      <p:sp>
        <p:nvSpPr>
          <p:cNvPr id="96260" name="Text Box 4"/>
          <p:cNvSpPr txBox="1">
            <a:spLocks noChangeArrowheads="1"/>
          </p:cNvSpPr>
          <p:nvPr/>
        </p:nvSpPr>
        <p:spPr bwMode="auto">
          <a:xfrm>
            <a:off x="355600" y="1039813"/>
            <a:ext cx="3708400" cy="466725"/>
          </a:xfrm>
          <a:prstGeom prst="rect">
            <a:avLst/>
          </a:prstGeom>
          <a:solidFill>
            <a:schemeClr val="bg2"/>
          </a:solidFill>
          <a:ln w="9525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 sz="2400" b="1" dirty="0" err="1">
                <a:cs typeface="Arial" charset="0"/>
              </a:rPr>
              <a:t>Hego</a:t>
            </a:r>
            <a:r>
              <a:rPr lang="es-ES" sz="2400" b="1" dirty="0">
                <a:cs typeface="Arial" charset="0"/>
              </a:rPr>
              <a:t> </a:t>
            </a:r>
            <a:r>
              <a:rPr lang="es-ES" sz="2400" b="1" dirty="0" err="1">
                <a:cs typeface="Arial" charset="0"/>
              </a:rPr>
              <a:t>Africa</a:t>
            </a:r>
            <a:endParaRPr lang="es-ES" sz="2400" b="1" dirty="0">
              <a:cs typeface="Arial" charset="0"/>
            </a:endParaRPr>
          </a:p>
        </p:txBody>
      </p:sp>
      <p:pic>
        <p:nvPicPr>
          <p:cNvPr id="2050" name="Picture 2" descr="Image result for northlink college south afric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069" y="1859194"/>
            <a:ext cx="3573239" cy="2369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mage result for northlink college south afric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6235" y="1859193"/>
            <a:ext cx="3560292" cy="2369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CuadroTexto 1"/>
          <p:cNvSpPr txBox="1">
            <a:spLocks noChangeArrowheads="1"/>
          </p:cNvSpPr>
          <p:nvPr/>
        </p:nvSpPr>
        <p:spPr bwMode="auto">
          <a:xfrm>
            <a:off x="609600" y="4740275"/>
            <a:ext cx="81280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s-ES" sz="2400" dirty="0" err="1"/>
              <a:t>Formakuntza</a:t>
            </a:r>
            <a:r>
              <a:rPr lang="es-ES" sz="2400" dirty="0"/>
              <a:t> </a:t>
            </a:r>
            <a:r>
              <a:rPr lang="es-ES" sz="2400" dirty="0" err="1"/>
              <a:t>proposamen</a:t>
            </a:r>
            <a:r>
              <a:rPr lang="es-ES" sz="2400" dirty="0"/>
              <a:t> </a:t>
            </a:r>
            <a:r>
              <a:rPr lang="es-ES" sz="2400" dirty="0" err="1"/>
              <a:t>bat</a:t>
            </a:r>
            <a:r>
              <a:rPr lang="es-ES" sz="2400" dirty="0"/>
              <a:t> 2017/18rako</a:t>
            </a:r>
            <a:r>
              <a:rPr lang="es-ES" sz="2800" dirty="0"/>
              <a:t> </a:t>
            </a:r>
          </a:p>
          <a:p>
            <a:pPr algn="just"/>
            <a:endParaRPr lang="es-ES" sz="2400" dirty="0"/>
          </a:p>
          <a:p>
            <a:pPr algn="just">
              <a:buFont typeface="Arial" charset="0"/>
              <a:buChar char="•"/>
            </a:pPr>
            <a:endParaRPr lang="es-ES" sz="2800" dirty="0"/>
          </a:p>
        </p:txBody>
      </p:sp>
      <p:pic>
        <p:nvPicPr>
          <p:cNvPr id="48132" name="Picture 4" descr="gallery3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27113" y="1762125"/>
            <a:ext cx="6816725" cy="2978150"/>
          </a:xfrm>
          <a:prstGeom prst="rect">
            <a:avLst/>
          </a:prstGeom>
          <a:noFill/>
        </p:spPr>
      </p:pic>
      <p:sp>
        <p:nvSpPr>
          <p:cNvPr id="96260" name="Text Box 4"/>
          <p:cNvSpPr txBox="1">
            <a:spLocks noChangeArrowheads="1"/>
          </p:cNvSpPr>
          <p:nvPr/>
        </p:nvSpPr>
        <p:spPr bwMode="auto">
          <a:xfrm>
            <a:off x="355600" y="1039813"/>
            <a:ext cx="3708400" cy="466725"/>
          </a:xfrm>
          <a:prstGeom prst="rect">
            <a:avLst/>
          </a:prstGeom>
          <a:solidFill>
            <a:schemeClr val="bg2"/>
          </a:solidFill>
          <a:ln w="9525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 sz="2400" b="1">
                <a:cs typeface="Arial" charset="0"/>
              </a:rPr>
              <a:t>Panamá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CuadroTexto 1"/>
          <p:cNvSpPr txBox="1">
            <a:spLocks noChangeArrowheads="1"/>
          </p:cNvSpPr>
          <p:nvPr/>
        </p:nvSpPr>
        <p:spPr bwMode="auto">
          <a:xfrm>
            <a:off x="355600" y="4297363"/>
            <a:ext cx="8412163" cy="1138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endParaRPr lang="es-ES" sz="3200" dirty="0"/>
          </a:p>
          <a:p>
            <a:pPr algn="just">
              <a:buFont typeface="Calibri" pitchFamily="34" charset="0"/>
              <a:buNone/>
            </a:pPr>
            <a:r>
              <a:rPr lang="es-ES" dirty="0"/>
              <a:t>MINEDUC:</a:t>
            </a:r>
          </a:p>
          <a:p>
            <a:pPr algn="just">
              <a:buFont typeface="Calibri" pitchFamily="34" charset="0"/>
              <a:buNone/>
            </a:pPr>
            <a:r>
              <a:rPr lang="es-ES" dirty="0"/>
              <a:t>94 </a:t>
            </a:r>
            <a:r>
              <a:rPr lang="es-ES" dirty="0" err="1"/>
              <a:t>ikasle</a:t>
            </a:r>
            <a:r>
              <a:rPr lang="es-ES" dirty="0"/>
              <a:t> eta 29 </a:t>
            </a:r>
            <a:r>
              <a:rPr lang="es-ES" dirty="0" err="1"/>
              <a:t>irakasle</a:t>
            </a:r>
            <a:r>
              <a:rPr lang="es-ES" dirty="0"/>
              <a:t> </a:t>
            </a:r>
            <a:r>
              <a:rPr lang="es-ES" dirty="0" err="1"/>
              <a:t>formakuntza</a:t>
            </a:r>
            <a:r>
              <a:rPr lang="es-ES" dirty="0"/>
              <a:t> </a:t>
            </a:r>
            <a:r>
              <a:rPr lang="es-ES" dirty="0" err="1"/>
              <a:t>jasotzen</a:t>
            </a:r>
            <a:r>
              <a:rPr lang="es-ES" dirty="0"/>
              <a:t> 6, 9 eta 3 </a:t>
            </a:r>
            <a:r>
              <a:rPr lang="es-ES" dirty="0" err="1"/>
              <a:t>hilabetekoa</a:t>
            </a:r>
            <a:endParaRPr lang="es-ES" dirty="0"/>
          </a:p>
        </p:txBody>
      </p:sp>
      <p:sp>
        <p:nvSpPr>
          <p:cNvPr id="96260" name="Text Box 4"/>
          <p:cNvSpPr txBox="1">
            <a:spLocks noChangeArrowheads="1"/>
          </p:cNvSpPr>
          <p:nvPr/>
        </p:nvSpPr>
        <p:spPr bwMode="auto">
          <a:xfrm>
            <a:off x="355600" y="1039813"/>
            <a:ext cx="3708400" cy="466725"/>
          </a:xfrm>
          <a:prstGeom prst="rect">
            <a:avLst/>
          </a:prstGeom>
          <a:solidFill>
            <a:schemeClr val="bg2"/>
          </a:solidFill>
          <a:ln w="9525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 sz="2400" b="1">
                <a:cs typeface="Arial" charset="0"/>
              </a:rPr>
              <a:t>Chile Mineduc</a:t>
            </a:r>
          </a:p>
        </p:txBody>
      </p:sp>
      <p:pic>
        <p:nvPicPr>
          <p:cNvPr id="79879" name="Picture 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689100"/>
            <a:ext cx="9144000" cy="2862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CuadroTexto 1"/>
          <p:cNvSpPr txBox="1">
            <a:spLocks noChangeArrowheads="1"/>
          </p:cNvSpPr>
          <p:nvPr/>
        </p:nvSpPr>
        <p:spPr bwMode="auto">
          <a:xfrm>
            <a:off x="355600" y="3941763"/>
            <a:ext cx="8585200" cy="1415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endParaRPr lang="es-ES" sz="3200" dirty="0"/>
          </a:p>
          <a:p>
            <a:pPr algn="just">
              <a:buFont typeface="Calibri" pitchFamily="34" charset="0"/>
              <a:buNone/>
            </a:pPr>
            <a:r>
              <a:rPr lang="es-ES" dirty="0" err="1"/>
              <a:t>Lanbide</a:t>
            </a:r>
            <a:r>
              <a:rPr lang="es-ES" dirty="0"/>
              <a:t> </a:t>
            </a:r>
            <a:r>
              <a:rPr lang="es-ES" dirty="0" err="1"/>
              <a:t>Heziketako</a:t>
            </a:r>
            <a:r>
              <a:rPr lang="es-ES" dirty="0"/>
              <a:t> </a:t>
            </a:r>
            <a:r>
              <a:rPr lang="es-ES" dirty="0" err="1"/>
              <a:t>ikastetxe</a:t>
            </a:r>
            <a:r>
              <a:rPr lang="es-ES" dirty="0"/>
              <a:t> </a:t>
            </a:r>
            <a:r>
              <a:rPr lang="es-ES" dirty="0" err="1"/>
              <a:t>berriaren</a:t>
            </a:r>
            <a:r>
              <a:rPr lang="es-ES" dirty="0"/>
              <a:t> </a:t>
            </a:r>
            <a:r>
              <a:rPr lang="es-ES" dirty="0" err="1"/>
              <a:t>diseinua</a:t>
            </a:r>
            <a:r>
              <a:rPr lang="es-ES" dirty="0"/>
              <a:t> eta </a:t>
            </a:r>
            <a:r>
              <a:rPr lang="es-ES" dirty="0" err="1"/>
              <a:t>irakaslegoaren</a:t>
            </a:r>
            <a:r>
              <a:rPr lang="es-ES" dirty="0"/>
              <a:t> </a:t>
            </a:r>
            <a:r>
              <a:rPr lang="es-ES" dirty="0" err="1"/>
              <a:t>formakuntza</a:t>
            </a:r>
            <a:r>
              <a:rPr lang="es-ES" dirty="0"/>
              <a:t>. </a:t>
            </a:r>
          </a:p>
          <a:p>
            <a:pPr algn="just">
              <a:buFont typeface="Calibri" pitchFamily="34" charset="0"/>
              <a:buNone/>
            </a:pPr>
            <a:endParaRPr lang="es-ES" dirty="0"/>
          </a:p>
          <a:p>
            <a:pPr algn="just">
              <a:buFont typeface="Calibri" pitchFamily="34" charset="0"/>
              <a:buNone/>
            </a:pPr>
            <a:r>
              <a:rPr lang="es-ES" dirty="0" err="1"/>
              <a:t>Nazioarteko</a:t>
            </a:r>
            <a:r>
              <a:rPr lang="es-ES" dirty="0"/>
              <a:t> </a:t>
            </a:r>
            <a:r>
              <a:rPr lang="es-ES" dirty="0" err="1"/>
              <a:t>masterraren</a:t>
            </a:r>
            <a:r>
              <a:rPr lang="es-ES" dirty="0"/>
              <a:t> </a:t>
            </a:r>
            <a:r>
              <a:rPr lang="es-ES" dirty="0" err="1"/>
              <a:t>diseinua</a:t>
            </a:r>
            <a:r>
              <a:rPr lang="es-ES" dirty="0"/>
              <a:t> </a:t>
            </a:r>
            <a:r>
              <a:rPr lang="es-ES" dirty="0" err="1"/>
              <a:t>Haaga</a:t>
            </a:r>
            <a:r>
              <a:rPr lang="es-ES" dirty="0"/>
              <a:t> </a:t>
            </a:r>
            <a:r>
              <a:rPr lang="es-ES" dirty="0" err="1"/>
              <a:t>Helia</a:t>
            </a:r>
            <a:r>
              <a:rPr lang="es-ES" dirty="0"/>
              <a:t> </a:t>
            </a:r>
            <a:r>
              <a:rPr lang="es-ES" dirty="0" err="1"/>
              <a:t>Unibertsitatearekin</a:t>
            </a:r>
            <a:r>
              <a:rPr lang="es-ES" dirty="0"/>
              <a:t>. </a:t>
            </a:r>
          </a:p>
        </p:txBody>
      </p:sp>
      <p:sp>
        <p:nvSpPr>
          <p:cNvPr id="96260" name="Text Box 4"/>
          <p:cNvSpPr txBox="1">
            <a:spLocks noChangeArrowheads="1"/>
          </p:cNvSpPr>
          <p:nvPr/>
        </p:nvSpPr>
        <p:spPr bwMode="auto">
          <a:xfrm>
            <a:off x="355600" y="1039813"/>
            <a:ext cx="3708400" cy="830997"/>
          </a:xfrm>
          <a:prstGeom prst="rect">
            <a:avLst/>
          </a:prstGeom>
          <a:solidFill>
            <a:schemeClr val="bg2"/>
          </a:solidFill>
          <a:ln w="9525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 sz="2400" b="1" dirty="0">
                <a:cs typeface="Arial" charset="0"/>
              </a:rPr>
              <a:t>Chile USACH eta Austral </a:t>
            </a:r>
            <a:r>
              <a:rPr lang="es-ES" sz="2400" b="1" dirty="0" err="1">
                <a:cs typeface="Arial" charset="0"/>
              </a:rPr>
              <a:t>Unibertsitateak</a:t>
            </a:r>
            <a:endParaRPr lang="es-ES" sz="2400" b="1" dirty="0">
              <a:cs typeface="Arial" charset="0"/>
            </a:endParaRPr>
          </a:p>
        </p:txBody>
      </p:sp>
      <p:pic>
        <p:nvPicPr>
          <p:cNvPr id="49161" name="Picture 9" descr="usach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1177" y="2336720"/>
            <a:ext cx="3690908" cy="1139132"/>
          </a:xfrm>
          <a:prstGeom prst="rect">
            <a:avLst/>
          </a:prstGeom>
          <a:noFill/>
        </p:spPr>
      </p:pic>
      <p:pic>
        <p:nvPicPr>
          <p:cNvPr id="2050" name="Picture 2" descr="https://cl.universianews.net/wp-content/uploads/sites/3/1189-624x30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6120" y="2321185"/>
            <a:ext cx="3658333" cy="1793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CuadroTexto 1"/>
          <p:cNvSpPr txBox="1">
            <a:spLocks noChangeArrowheads="1"/>
          </p:cNvSpPr>
          <p:nvPr/>
        </p:nvSpPr>
        <p:spPr bwMode="auto">
          <a:xfrm>
            <a:off x="394393" y="4358445"/>
            <a:ext cx="8585200" cy="1138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endParaRPr lang="es-ES" sz="3200" dirty="0"/>
          </a:p>
          <a:p>
            <a:pPr algn="just">
              <a:buFont typeface="Calibri" pitchFamily="34" charset="0"/>
              <a:buNone/>
            </a:pPr>
            <a:r>
              <a:rPr lang="es-ES" dirty="0" err="1"/>
              <a:t>Proiektu</a:t>
            </a:r>
            <a:r>
              <a:rPr lang="es-ES" dirty="0"/>
              <a:t> </a:t>
            </a:r>
            <a:r>
              <a:rPr lang="es-ES" dirty="0" err="1"/>
              <a:t>pilotoa</a:t>
            </a:r>
            <a:r>
              <a:rPr lang="es-ES" dirty="0"/>
              <a:t> </a:t>
            </a:r>
            <a:r>
              <a:rPr lang="es-ES" dirty="0" err="1"/>
              <a:t>martxan</a:t>
            </a:r>
            <a:r>
              <a:rPr lang="es-ES" dirty="0"/>
              <a:t> </a:t>
            </a:r>
            <a:r>
              <a:rPr lang="es-ES" dirty="0" err="1"/>
              <a:t>jartzeko</a:t>
            </a:r>
            <a:r>
              <a:rPr lang="es-ES" dirty="0"/>
              <a:t>: 6 </a:t>
            </a:r>
            <a:r>
              <a:rPr lang="es-ES" dirty="0" err="1"/>
              <a:t>hilabeteko</a:t>
            </a:r>
            <a:r>
              <a:rPr lang="es-ES" dirty="0"/>
              <a:t> </a:t>
            </a:r>
            <a:r>
              <a:rPr lang="es-ES" dirty="0" err="1"/>
              <a:t>formakuntza</a:t>
            </a:r>
            <a:r>
              <a:rPr lang="es-ES" dirty="0"/>
              <a:t> </a:t>
            </a:r>
            <a:r>
              <a:rPr lang="es-ES" dirty="0" err="1"/>
              <a:t>langileei</a:t>
            </a:r>
            <a:r>
              <a:rPr lang="es-ES" dirty="0"/>
              <a:t> </a:t>
            </a:r>
            <a:r>
              <a:rPr lang="es-ES" dirty="0" err="1"/>
              <a:t>edo</a:t>
            </a:r>
            <a:r>
              <a:rPr lang="es-ES" dirty="0"/>
              <a:t> </a:t>
            </a:r>
            <a:r>
              <a:rPr lang="es-ES" dirty="0" err="1"/>
              <a:t>gazteei</a:t>
            </a:r>
            <a:r>
              <a:rPr lang="es-ES" dirty="0"/>
              <a:t> </a:t>
            </a:r>
            <a:r>
              <a:rPr lang="es-ES" dirty="0" err="1"/>
              <a:t>zuzenduta</a:t>
            </a:r>
            <a:r>
              <a:rPr lang="es-ES" dirty="0"/>
              <a:t>  </a:t>
            </a:r>
          </a:p>
        </p:txBody>
      </p:sp>
      <p:sp>
        <p:nvSpPr>
          <p:cNvPr id="96260" name="Text Box 4"/>
          <p:cNvSpPr txBox="1">
            <a:spLocks noChangeArrowheads="1"/>
          </p:cNvSpPr>
          <p:nvPr/>
        </p:nvSpPr>
        <p:spPr bwMode="auto">
          <a:xfrm>
            <a:off x="355600" y="1039813"/>
            <a:ext cx="3708400" cy="461665"/>
          </a:xfrm>
          <a:prstGeom prst="rect">
            <a:avLst/>
          </a:prstGeom>
          <a:solidFill>
            <a:schemeClr val="bg2"/>
          </a:solidFill>
          <a:ln w="9525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 sz="2400" b="1" dirty="0" err="1">
                <a:cs typeface="Arial" charset="0"/>
              </a:rPr>
              <a:t>Mexico</a:t>
            </a:r>
            <a:endParaRPr lang="es-ES" sz="2400" b="1" dirty="0">
              <a:cs typeface="Arial" charset="0"/>
            </a:endParaRPr>
          </a:p>
        </p:txBody>
      </p:sp>
      <p:pic>
        <p:nvPicPr>
          <p:cNvPr id="6146" name="Picture 2" descr="La delegación guipuzcoana en México se reúne con empresas vascas implantadas en ese paí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9924" y="1039813"/>
            <a:ext cx="4239057" cy="3328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71053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60" name="Text Box 4"/>
          <p:cNvSpPr txBox="1">
            <a:spLocks noChangeArrowheads="1"/>
          </p:cNvSpPr>
          <p:nvPr/>
        </p:nvSpPr>
        <p:spPr bwMode="auto">
          <a:xfrm>
            <a:off x="484188" y="1823345"/>
            <a:ext cx="8102600" cy="2554545"/>
          </a:xfrm>
          <a:prstGeom prst="rect">
            <a:avLst/>
          </a:prstGeom>
          <a:solidFill>
            <a:schemeClr val="bg2"/>
          </a:solidFill>
          <a:ln w="9525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s-ES" sz="3200" b="1" dirty="0">
                <a:latin typeface="Arial" charset="0"/>
                <a:ea typeface="ＭＳ Ｐゴシック" charset="0"/>
                <a:cs typeface="Arial" charset="0"/>
              </a:rPr>
              <a:t>EUROPEAR BATASUNAK SUSTATUTAKO PROIEKTUAK</a:t>
            </a:r>
          </a:p>
          <a:p>
            <a:pPr algn="ctr">
              <a:spcBef>
                <a:spcPct val="50000"/>
              </a:spcBef>
              <a:defRPr/>
            </a:pPr>
            <a:r>
              <a:rPr lang="es-ES" sz="3200" b="1" dirty="0">
                <a:latin typeface="Arial" charset="0"/>
                <a:ea typeface="ＭＳ Ｐゴシック" charset="0"/>
                <a:cs typeface="Arial" charset="0"/>
              </a:rPr>
              <a:t>25 </a:t>
            </a:r>
            <a:r>
              <a:rPr lang="es-ES" sz="3200" b="1" dirty="0" err="1">
                <a:latin typeface="Arial" charset="0"/>
                <a:ea typeface="ＭＳ Ｐゴシック" charset="0"/>
                <a:cs typeface="Arial" charset="0"/>
              </a:rPr>
              <a:t>proiektu</a:t>
            </a:r>
            <a:r>
              <a:rPr lang="es-ES" sz="3200" b="1" dirty="0"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lang="es-ES" sz="3200" b="1" dirty="0" err="1">
                <a:latin typeface="Arial" charset="0"/>
                <a:ea typeface="ＭＳ Ｐゴシック" charset="0"/>
                <a:cs typeface="Arial" charset="0"/>
              </a:rPr>
              <a:t>baino</a:t>
            </a:r>
            <a:r>
              <a:rPr lang="es-ES" sz="3200" b="1" dirty="0"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lang="es-ES" sz="3200" b="1" dirty="0" err="1">
                <a:latin typeface="Arial" charset="0"/>
                <a:ea typeface="ＭＳ Ｐゴシック" charset="0"/>
                <a:cs typeface="Arial" charset="0"/>
              </a:rPr>
              <a:t>gehiago</a:t>
            </a:r>
            <a:endParaRPr lang="es-ES" sz="3200" b="1" dirty="0">
              <a:latin typeface="Arial" charset="0"/>
              <a:ea typeface="ＭＳ Ｐゴシック" charset="0"/>
              <a:cs typeface="Arial" charset="0"/>
            </a:endParaRPr>
          </a:p>
          <a:p>
            <a:pPr algn="ctr">
              <a:spcBef>
                <a:spcPct val="50000"/>
              </a:spcBef>
              <a:defRPr/>
            </a:pPr>
            <a:r>
              <a:rPr lang="es-ES" sz="3200" b="1" dirty="0">
                <a:latin typeface="Arial" charset="0"/>
                <a:ea typeface="ＭＳ Ｐゴシック" charset="0"/>
                <a:cs typeface="Arial" charset="0"/>
              </a:rPr>
              <a:t>Financiación 7.000.000 euros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CuadroTexto 1"/>
          <p:cNvSpPr txBox="1">
            <a:spLocks noChangeArrowheads="1"/>
          </p:cNvSpPr>
          <p:nvPr/>
        </p:nvSpPr>
        <p:spPr bwMode="auto">
          <a:xfrm>
            <a:off x="394393" y="4358445"/>
            <a:ext cx="8585200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endParaRPr lang="es-ES" sz="3200" dirty="0"/>
          </a:p>
          <a:p>
            <a:pPr algn="just">
              <a:buFont typeface="Calibri" pitchFamily="34" charset="0"/>
              <a:buNone/>
            </a:pPr>
            <a:r>
              <a:rPr lang="es-ES" dirty="0" err="1"/>
              <a:t>Formakuntza</a:t>
            </a:r>
            <a:r>
              <a:rPr lang="es-ES" dirty="0"/>
              <a:t> plana 3 </a:t>
            </a:r>
            <a:r>
              <a:rPr lang="es-ES" dirty="0" err="1"/>
              <a:t>astekoa</a:t>
            </a:r>
            <a:r>
              <a:rPr lang="es-ES" dirty="0"/>
              <a:t> </a:t>
            </a:r>
            <a:r>
              <a:rPr lang="es-ES" dirty="0" err="1"/>
              <a:t>mekatronika</a:t>
            </a:r>
            <a:r>
              <a:rPr lang="es-ES" dirty="0"/>
              <a:t> </a:t>
            </a:r>
            <a:r>
              <a:rPr lang="es-ES" dirty="0" err="1"/>
              <a:t>arloan</a:t>
            </a:r>
            <a:endParaRPr lang="es-ES" dirty="0"/>
          </a:p>
        </p:txBody>
      </p:sp>
      <p:sp>
        <p:nvSpPr>
          <p:cNvPr id="96260" name="Text Box 4"/>
          <p:cNvSpPr txBox="1">
            <a:spLocks noChangeArrowheads="1"/>
          </p:cNvSpPr>
          <p:nvPr/>
        </p:nvSpPr>
        <p:spPr bwMode="auto">
          <a:xfrm>
            <a:off x="355600" y="1039813"/>
            <a:ext cx="3708400" cy="461665"/>
          </a:xfrm>
          <a:prstGeom prst="rect">
            <a:avLst/>
          </a:prstGeom>
          <a:solidFill>
            <a:schemeClr val="bg2"/>
          </a:solidFill>
          <a:ln w="9525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 sz="2400" b="1" dirty="0">
                <a:cs typeface="Arial" charset="0"/>
              </a:rPr>
              <a:t>DOMINIKAR ERREPUBLIKA</a:t>
            </a:r>
          </a:p>
        </p:txBody>
      </p:sp>
      <p:pic>
        <p:nvPicPr>
          <p:cNvPr id="1026" name="Picture 2" descr="http://diariodigital.com.do/wp-content/uploads/fotos-viejas/SDGTYBCVCVRobot_Rover,_uno_de_los_proyectos_de_Mecatronic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6993" y="1639317"/>
            <a:ext cx="4093968" cy="2719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934843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CuadroTexto 1"/>
          <p:cNvSpPr txBox="1">
            <a:spLocks noChangeArrowheads="1"/>
          </p:cNvSpPr>
          <p:nvPr/>
        </p:nvSpPr>
        <p:spPr bwMode="auto">
          <a:xfrm>
            <a:off x="5343525" y="2371725"/>
            <a:ext cx="3302000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endParaRPr lang="es-ES" sz="2800" dirty="0"/>
          </a:p>
          <a:p>
            <a:pPr algn="ctr"/>
            <a:endParaRPr lang="es-ES" sz="2800" dirty="0"/>
          </a:p>
          <a:p>
            <a:pPr algn="just"/>
            <a:r>
              <a:rPr lang="es-ES" dirty="0" err="1"/>
              <a:t>Akordio</a:t>
            </a:r>
            <a:r>
              <a:rPr lang="es-ES" dirty="0"/>
              <a:t> </a:t>
            </a:r>
            <a:r>
              <a:rPr lang="es-ES" dirty="0" err="1"/>
              <a:t>bat</a:t>
            </a:r>
            <a:r>
              <a:rPr lang="es-ES" dirty="0"/>
              <a:t> </a:t>
            </a:r>
            <a:r>
              <a:rPr lang="es-ES" dirty="0" err="1"/>
              <a:t>sinatuta</a:t>
            </a:r>
            <a:r>
              <a:rPr lang="es-ES" dirty="0"/>
              <a:t>, </a:t>
            </a:r>
            <a:r>
              <a:rPr lang="es-ES" dirty="0" err="1"/>
              <a:t>irakasleen</a:t>
            </a:r>
            <a:r>
              <a:rPr lang="es-ES" dirty="0"/>
              <a:t> </a:t>
            </a:r>
            <a:r>
              <a:rPr lang="es-ES" dirty="0" err="1"/>
              <a:t>formakuntza</a:t>
            </a:r>
            <a:r>
              <a:rPr lang="es-ES" dirty="0"/>
              <a:t> plana </a:t>
            </a:r>
            <a:r>
              <a:rPr lang="es-ES" dirty="0" err="1"/>
              <a:t>egiteko</a:t>
            </a:r>
            <a:r>
              <a:rPr lang="es-ES" dirty="0"/>
              <a:t> eta veste </a:t>
            </a:r>
            <a:r>
              <a:rPr lang="es-ES" dirty="0" err="1"/>
              <a:t>proiektuak</a:t>
            </a:r>
            <a:r>
              <a:rPr lang="es-ES" dirty="0"/>
              <a:t> </a:t>
            </a:r>
            <a:r>
              <a:rPr lang="es-ES" dirty="0" err="1"/>
              <a:t>garatzeko</a:t>
            </a:r>
            <a:r>
              <a:rPr lang="es-ES" dirty="0"/>
              <a:t> </a:t>
            </a:r>
            <a:r>
              <a:rPr lang="es-ES" dirty="0" err="1"/>
              <a:t>orduan</a:t>
            </a:r>
            <a:r>
              <a:rPr lang="es-ES" dirty="0"/>
              <a:t> </a:t>
            </a:r>
          </a:p>
        </p:txBody>
      </p:sp>
      <p:sp>
        <p:nvSpPr>
          <p:cNvPr id="96260" name="Text Box 4"/>
          <p:cNvSpPr txBox="1">
            <a:spLocks noChangeArrowheads="1"/>
          </p:cNvSpPr>
          <p:nvPr/>
        </p:nvSpPr>
        <p:spPr bwMode="auto">
          <a:xfrm>
            <a:off x="355600" y="1039813"/>
            <a:ext cx="3708400" cy="466725"/>
          </a:xfrm>
          <a:prstGeom prst="rect">
            <a:avLst/>
          </a:prstGeom>
          <a:solidFill>
            <a:schemeClr val="bg2"/>
          </a:solidFill>
          <a:ln w="9525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 sz="2400" b="1" dirty="0" err="1">
                <a:cs typeface="Arial" charset="0"/>
              </a:rPr>
              <a:t>Ipar</a:t>
            </a:r>
            <a:r>
              <a:rPr lang="es-ES" sz="2400" b="1" dirty="0">
                <a:cs typeface="Arial" charset="0"/>
              </a:rPr>
              <a:t> Irlanda</a:t>
            </a:r>
          </a:p>
        </p:txBody>
      </p:sp>
      <p:pic>
        <p:nvPicPr>
          <p:cNvPr id="50182" name="Picture 6" descr="Carrick-A-Rede-Rope-Bridge-Northern-Ireland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0338" y="1925638"/>
            <a:ext cx="4991100" cy="37433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CuadroTexto 1"/>
          <p:cNvSpPr txBox="1">
            <a:spLocks noChangeArrowheads="1"/>
          </p:cNvSpPr>
          <p:nvPr/>
        </p:nvSpPr>
        <p:spPr bwMode="auto">
          <a:xfrm>
            <a:off x="198438" y="2209800"/>
            <a:ext cx="3865562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/>
            <a:r>
              <a:rPr lang="es-ES" dirty="0" err="1"/>
              <a:t>Akordioa</a:t>
            </a:r>
            <a:r>
              <a:rPr lang="es-ES" dirty="0"/>
              <a:t> </a:t>
            </a:r>
            <a:r>
              <a:rPr lang="es-ES" dirty="0" err="1"/>
              <a:t>sinatuta</a:t>
            </a:r>
            <a:r>
              <a:rPr lang="es-ES" dirty="0"/>
              <a:t> </a:t>
            </a:r>
            <a:r>
              <a:rPr lang="es-ES" dirty="0" err="1"/>
              <a:t>fabrikazio</a:t>
            </a:r>
            <a:r>
              <a:rPr lang="es-ES" dirty="0"/>
              <a:t> </a:t>
            </a:r>
            <a:r>
              <a:rPr lang="es-ES" dirty="0" err="1"/>
              <a:t>aurreratuan</a:t>
            </a:r>
            <a:r>
              <a:rPr lang="es-ES" dirty="0"/>
              <a:t> </a:t>
            </a:r>
            <a:r>
              <a:rPr lang="es-ES" dirty="0" err="1"/>
              <a:t>proiektu</a:t>
            </a:r>
            <a:r>
              <a:rPr lang="es-ES" dirty="0"/>
              <a:t> </a:t>
            </a:r>
            <a:r>
              <a:rPr lang="es-ES" dirty="0" err="1"/>
              <a:t>desberdinak</a:t>
            </a:r>
            <a:r>
              <a:rPr lang="es-ES" dirty="0"/>
              <a:t> </a:t>
            </a:r>
            <a:r>
              <a:rPr lang="es-ES" dirty="0" err="1"/>
              <a:t>garatzeko</a:t>
            </a:r>
            <a:endParaRPr lang="es-ES" dirty="0"/>
          </a:p>
          <a:p>
            <a:pPr algn="just"/>
            <a:endParaRPr lang="es-ES" sz="1600" dirty="0"/>
          </a:p>
          <a:p>
            <a:pPr algn="just">
              <a:buFont typeface="Arial" charset="0"/>
              <a:buChar char="•"/>
            </a:pPr>
            <a:endParaRPr lang="es-ES" dirty="0"/>
          </a:p>
        </p:txBody>
      </p:sp>
      <p:pic>
        <p:nvPicPr>
          <p:cNvPr id="51204" name="Picture 4" descr="2000px-Minnesota_in_United_State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95763" y="2009775"/>
            <a:ext cx="4672012" cy="3228975"/>
          </a:xfrm>
          <a:prstGeom prst="rect">
            <a:avLst/>
          </a:prstGeom>
          <a:noFill/>
        </p:spPr>
      </p:pic>
      <p:sp>
        <p:nvSpPr>
          <p:cNvPr id="96260" name="Text Box 4"/>
          <p:cNvSpPr txBox="1">
            <a:spLocks noChangeArrowheads="1"/>
          </p:cNvSpPr>
          <p:nvPr/>
        </p:nvSpPr>
        <p:spPr bwMode="auto">
          <a:xfrm>
            <a:off x="355600" y="1039813"/>
            <a:ext cx="3708400" cy="466725"/>
          </a:xfrm>
          <a:prstGeom prst="rect">
            <a:avLst/>
          </a:prstGeom>
          <a:solidFill>
            <a:schemeClr val="bg2"/>
          </a:solidFill>
          <a:ln w="9525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 sz="2400" b="1">
                <a:cs typeface="Arial" charset="0"/>
              </a:rPr>
              <a:t>Minnesota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CuadroTexto 1"/>
          <p:cNvSpPr txBox="1">
            <a:spLocks noChangeArrowheads="1"/>
          </p:cNvSpPr>
          <p:nvPr/>
        </p:nvSpPr>
        <p:spPr bwMode="auto">
          <a:xfrm>
            <a:off x="131937" y="1611283"/>
            <a:ext cx="8884602" cy="449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/>
            <a:r>
              <a:rPr lang="es-ES" dirty="0"/>
              <a:t> HITZALDIAK: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es-ES" dirty="0" err="1"/>
              <a:t>Prague</a:t>
            </a:r>
            <a:r>
              <a:rPr lang="es-ES" dirty="0"/>
              <a:t>. </a:t>
            </a:r>
            <a:r>
              <a:rPr lang="es-ES" dirty="0" err="1"/>
              <a:t>Seminar</a:t>
            </a:r>
            <a:r>
              <a:rPr lang="es-ES" dirty="0"/>
              <a:t>  </a:t>
            </a:r>
            <a:r>
              <a:rPr lang="es-ES" dirty="0" err="1"/>
              <a:t>organized</a:t>
            </a:r>
            <a:r>
              <a:rPr lang="es-ES" dirty="0"/>
              <a:t> </a:t>
            </a:r>
            <a:r>
              <a:rPr lang="es-ES" dirty="0" err="1"/>
              <a:t>by</a:t>
            </a:r>
            <a:r>
              <a:rPr lang="es-ES" dirty="0"/>
              <a:t> EU. “</a:t>
            </a:r>
            <a:r>
              <a:rPr lang="es-ES" dirty="0" err="1"/>
              <a:t>Skilled</a:t>
            </a:r>
            <a:r>
              <a:rPr lang="es-ES" dirty="0"/>
              <a:t> </a:t>
            </a:r>
            <a:r>
              <a:rPr lang="es-ES" dirty="0" err="1"/>
              <a:t>Labour</a:t>
            </a:r>
            <a:r>
              <a:rPr lang="es-ES" dirty="0"/>
              <a:t> forcé as a driver </a:t>
            </a:r>
            <a:r>
              <a:rPr lang="es-ES" dirty="0" err="1"/>
              <a:t>for</a:t>
            </a:r>
            <a:r>
              <a:rPr lang="es-ES" dirty="0"/>
              <a:t> </a:t>
            </a:r>
            <a:r>
              <a:rPr lang="es-ES" dirty="0" err="1"/>
              <a:t>competitiveness</a:t>
            </a:r>
            <a:r>
              <a:rPr lang="es-ES" dirty="0"/>
              <a:t>”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es-ES" dirty="0"/>
              <a:t>Venecia. </a:t>
            </a:r>
            <a:r>
              <a:rPr lang="es-ES" dirty="0" err="1"/>
              <a:t>Seminar</a:t>
            </a:r>
            <a:r>
              <a:rPr lang="es-ES" dirty="0"/>
              <a:t> </a:t>
            </a:r>
            <a:r>
              <a:rPr lang="es-ES" dirty="0" err="1"/>
              <a:t>organized</a:t>
            </a:r>
            <a:r>
              <a:rPr lang="es-ES" dirty="0"/>
              <a:t> </a:t>
            </a:r>
            <a:r>
              <a:rPr lang="es-ES" dirty="0" err="1"/>
              <a:t>by</a:t>
            </a:r>
            <a:r>
              <a:rPr lang="es-ES" dirty="0"/>
              <a:t> OECD Leed. “</a:t>
            </a:r>
            <a:r>
              <a:rPr lang="es-ES" dirty="0" err="1"/>
              <a:t>Creativity</a:t>
            </a:r>
            <a:r>
              <a:rPr lang="es-ES" dirty="0"/>
              <a:t>, </a:t>
            </a:r>
            <a:r>
              <a:rPr lang="es-ES" dirty="0" err="1"/>
              <a:t>Employment</a:t>
            </a:r>
            <a:r>
              <a:rPr lang="es-ES" dirty="0"/>
              <a:t> and local </a:t>
            </a:r>
            <a:r>
              <a:rPr lang="es-ES" dirty="0" err="1"/>
              <a:t>development</a:t>
            </a:r>
            <a:r>
              <a:rPr lang="es-ES" dirty="0"/>
              <a:t>” 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es-ES" dirty="0" err="1"/>
              <a:t>Riyadh</a:t>
            </a:r>
            <a:r>
              <a:rPr lang="es-ES" dirty="0"/>
              <a:t>. </a:t>
            </a:r>
            <a:r>
              <a:rPr lang="es-ES" dirty="0" err="1"/>
              <a:t>Innovation</a:t>
            </a:r>
            <a:r>
              <a:rPr lang="es-ES" dirty="0"/>
              <a:t> Arabia. “Small </a:t>
            </a:r>
            <a:r>
              <a:rPr lang="es-ES" dirty="0" err="1"/>
              <a:t>Learning</a:t>
            </a:r>
            <a:r>
              <a:rPr lang="es-ES" dirty="0"/>
              <a:t> </a:t>
            </a:r>
            <a:r>
              <a:rPr lang="es-ES" dirty="0" err="1"/>
              <a:t>Excellence</a:t>
            </a:r>
            <a:r>
              <a:rPr lang="es-ES" dirty="0"/>
              <a:t> </a:t>
            </a:r>
            <a:r>
              <a:rPr lang="es-ES" dirty="0" err="1"/>
              <a:t>Conference</a:t>
            </a:r>
            <a:r>
              <a:rPr lang="es-ES" dirty="0"/>
              <a:t>”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es-ES" dirty="0"/>
              <a:t>Helsinki. “International Co-</a:t>
            </a:r>
            <a:r>
              <a:rPr lang="es-ES" dirty="0" err="1"/>
              <a:t>creation</a:t>
            </a:r>
            <a:r>
              <a:rPr lang="es-ES" dirty="0"/>
              <a:t> workshop”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es-ES" dirty="0"/>
              <a:t>Santiago de Chile. “Formación Técnico Profesional, un desafío para el estado Chileno”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es-ES" dirty="0"/>
              <a:t>Belfast. International </a:t>
            </a:r>
            <a:r>
              <a:rPr lang="es-ES" dirty="0" err="1"/>
              <a:t>Conference</a:t>
            </a:r>
            <a:endParaRPr lang="es-ES" dirty="0"/>
          </a:p>
          <a:p>
            <a:pPr marL="342900" indent="-342900" algn="just">
              <a:buFont typeface="+mj-lt"/>
              <a:buAutoNum type="arabicPeriod"/>
            </a:pPr>
            <a:r>
              <a:rPr lang="es-ES" dirty="0"/>
              <a:t>Chicago. “</a:t>
            </a:r>
            <a:r>
              <a:rPr lang="es-ES" dirty="0" err="1"/>
              <a:t>Preparation</a:t>
            </a:r>
            <a:r>
              <a:rPr lang="es-ES" dirty="0"/>
              <a:t> of International </a:t>
            </a:r>
            <a:r>
              <a:rPr lang="es-ES" dirty="0" err="1"/>
              <a:t>event</a:t>
            </a:r>
            <a:r>
              <a:rPr lang="es-ES" dirty="0"/>
              <a:t> in </a:t>
            </a:r>
            <a:r>
              <a:rPr lang="es-ES" dirty="0" err="1"/>
              <a:t>Brazil</a:t>
            </a:r>
            <a:r>
              <a:rPr lang="es-ES" dirty="0"/>
              <a:t>”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es-ES" dirty="0"/>
              <a:t>Minnesota: “</a:t>
            </a:r>
            <a:r>
              <a:rPr lang="es-ES" dirty="0" err="1"/>
              <a:t>Presentation</a:t>
            </a:r>
            <a:r>
              <a:rPr lang="es-ES" dirty="0"/>
              <a:t> of </a:t>
            </a:r>
            <a:r>
              <a:rPr lang="es-ES" dirty="0" err="1"/>
              <a:t>Basque</a:t>
            </a:r>
            <a:r>
              <a:rPr lang="es-ES" dirty="0"/>
              <a:t> VET </a:t>
            </a:r>
            <a:r>
              <a:rPr lang="es-ES" dirty="0" err="1"/>
              <a:t>system</a:t>
            </a:r>
            <a:r>
              <a:rPr lang="es-ES" dirty="0"/>
              <a:t>”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es-ES" dirty="0" err="1"/>
              <a:t>Mexico</a:t>
            </a:r>
            <a:r>
              <a:rPr lang="es-ES" dirty="0"/>
              <a:t>: “Meetings </a:t>
            </a:r>
            <a:r>
              <a:rPr lang="es-ES" dirty="0" err="1"/>
              <a:t>with</a:t>
            </a:r>
            <a:r>
              <a:rPr lang="es-ES" dirty="0"/>
              <a:t> </a:t>
            </a:r>
            <a:r>
              <a:rPr lang="es-ES" dirty="0" err="1"/>
              <a:t>Basque</a:t>
            </a:r>
            <a:r>
              <a:rPr lang="es-ES" dirty="0"/>
              <a:t> </a:t>
            </a:r>
            <a:r>
              <a:rPr lang="es-ES" dirty="0" err="1"/>
              <a:t>Companies</a:t>
            </a:r>
            <a:r>
              <a:rPr lang="es-ES" dirty="0"/>
              <a:t> and </a:t>
            </a:r>
            <a:r>
              <a:rPr lang="es-ES" dirty="0" err="1"/>
              <a:t>Mexican</a:t>
            </a:r>
            <a:r>
              <a:rPr lang="es-ES" dirty="0"/>
              <a:t> </a:t>
            </a:r>
            <a:r>
              <a:rPr lang="es-ES" dirty="0" err="1"/>
              <a:t>Agents</a:t>
            </a:r>
            <a:r>
              <a:rPr lang="es-ES" dirty="0"/>
              <a:t>”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es-ES" dirty="0"/>
              <a:t>Birmingham (USA): “</a:t>
            </a:r>
            <a:r>
              <a:rPr lang="es-ES" dirty="0" err="1"/>
              <a:t>Presentation</a:t>
            </a:r>
            <a:r>
              <a:rPr lang="es-ES" dirty="0"/>
              <a:t> International </a:t>
            </a:r>
            <a:r>
              <a:rPr lang="es-ES" dirty="0" err="1"/>
              <a:t>Strategy</a:t>
            </a:r>
            <a:r>
              <a:rPr lang="es-ES" dirty="0"/>
              <a:t> </a:t>
            </a:r>
            <a:r>
              <a:rPr lang="es-ES" dirty="0" err="1"/>
              <a:t>Basque</a:t>
            </a:r>
            <a:r>
              <a:rPr lang="es-ES" dirty="0"/>
              <a:t> VET </a:t>
            </a:r>
            <a:r>
              <a:rPr lang="es-ES" dirty="0" err="1"/>
              <a:t>system</a:t>
            </a:r>
            <a:r>
              <a:rPr lang="es-ES" dirty="0"/>
              <a:t>”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es-ES" dirty="0"/>
              <a:t>Victoria (</a:t>
            </a:r>
            <a:r>
              <a:rPr lang="es-ES" dirty="0" err="1"/>
              <a:t>Brazil</a:t>
            </a:r>
            <a:r>
              <a:rPr lang="es-ES" dirty="0"/>
              <a:t>): “</a:t>
            </a:r>
            <a:r>
              <a:rPr lang="es-ES" dirty="0" err="1"/>
              <a:t>Presentation</a:t>
            </a:r>
            <a:r>
              <a:rPr lang="es-ES" dirty="0"/>
              <a:t> of </a:t>
            </a:r>
            <a:r>
              <a:rPr lang="es-ES" dirty="0" err="1"/>
              <a:t>Applied</a:t>
            </a:r>
            <a:r>
              <a:rPr lang="es-ES" dirty="0"/>
              <a:t> </a:t>
            </a:r>
            <a:r>
              <a:rPr lang="es-ES" dirty="0" err="1"/>
              <a:t>Research</a:t>
            </a:r>
            <a:r>
              <a:rPr lang="es-ES" dirty="0"/>
              <a:t> </a:t>
            </a:r>
            <a:r>
              <a:rPr lang="es-ES" dirty="0" err="1"/>
              <a:t>Strategy</a:t>
            </a:r>
            <a:r>
              <a:rPr lang="es-ES" dirty="0"/>
              <a:t>”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es-ES" dirty="0" err="1"/>
              <a:t>Valentzia</a:t>
            </a:r>
            <a:r>
              <a:rPr lang="es-ES" dirty="0"/>
              <a:t>: “</a:t>
            </a:r>
            <a:r>
              <a:rPr lang="es-ES" dirty="0" err="1"/>
              <a:t>Bringing</a:t>
            </a:r>
            <a:r>
              <a:rPr lang="es-ES" dirty="0"/>
              <a:t> </a:t>
            </a:r>
            <a:r>
              <a:rPr lang="es-ES" dirty="0" err="1"/>
              <a:t>together</a:t>
            </a:r>
            <a:r>
              <a:rPr lang="es-ES" dirty="0"/>
              <a:t> VET and Business sector”</a:t>
            </a:r>
          </a:p>
          <a:p>
            <a:pPr algn="just"/>
            <a:endParaRPr lang="es-ES" sz="1600" dirty="0"/>
          </a:p>
          <a:p>
            <a:pPr algn="just">
              <a:buFont typeface="Arial" charset="0"/>
              <a:buChar char="•"/>
            </a:pPr>
            <a:endParaRPr lang="es-ES" dirty="0"/>
          </a:p>
        </p:txBody>
      </p:sp>
      <p:sp>
        <p:nvSpPr>
          <p:cNvPr id="96260" name="Text Box 4"/>
          <p:cNvSpPr txBox="1">
            <a:spLocks noChangeArrowheads="1"/>
          </p:cNvSpPr>
          <p:nvPr/>
        </p:nvSpPr>
        <p:spPr bwMode="auto">
          <a:xfrm>
            <a:off x="355600" y="1039813"/>
            <a:ext cx="3708400" cy="466725"/>
          </a:xfrm>
          <a:prstGeom prst="rect">
            <a:avLst/>
          </a:prstGeom>
          <a:solidFill>
            <a:schemeClr val="bg2"/>
          </a:solidFill>
          <a:ln w="9525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 sz="2400" b="1" dirty="0" err="1">
                <a:cs typeface="Arial" charset="0"/>
              </a:rPr>
              <a:t>Beste</a:t>
            </a:r>
            <a:r>
              <a:rPr lang="es-ES" sz="2400" b="1" dirty="0">
                <a:cs typeface="Arial" charset="0"/>
              </a:rPr>
              <a:t> </a:t>
            </a:r>
            <a:r>
              <a:rPr lang="es-ES" sz="2400" b="1" dirty="0" err="1">
                <a:cs typeface="Arial" charset="0"/>
              </a:rPr>
              <a:t>aktibitateak</a:t>
            </a:r>
            <a:endParaRPr lang="es-ES" sz="2400" b="1" dirty="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80825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at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3888" y="3573463"/>
            <a:ext cx="844550" cy="130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Imagen 10" descr="C:\Users\Alfredo\Dropbox\Trabajo dropbox\EUmob\Diseminación\Logos\EUmob log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025" y="3716338"/>
            <a:ext cx="920750" cy="1160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Imagen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4081463"/>
            <a:ext cx="1728787" cy="81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1" name="Rectangle 5"/>
          <p:cNvSpPr>
            <a:spLocks noChangeArrowheads="1"/>
          </p:cNvSpPr>
          <p:nvPr/>
        </p:nvSpPr>
        <p:spPr bwMode="auto">
          <a:xfrm>
            <a:off x="2700338" y="4149725"/>
            <a:ext cx="1584325" cy="590550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AEAEA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ko-KR" sz="16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굴림" pitchFamily="34" charset="-127"/>
              </a:rPr>
              <a:t>Les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ko-KR" sz="16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굴림" pitchFamily="34" charset="-127"/>
              </a:rPr>
              <a:t>Enepreneurs</a:t>
            </a:r>
            <a:endParaRPr kumimoji="0" lang="fr-FR" altLang="ko-KR" sz="1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ea typeface="굴림" pitchFamily="34" charset="-127"/>
            </a:endParaRPr>
          </a:p>
        </p:txBody>
      </p:sp>
      <p:pic>
        <p:nvPicPr>
          <p:cNvPr id="4102" name="Picture 6" descr="EUCVET logo - Colou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4262438"/>
            <a:ext cx="2268537" cy="614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Kuva 1" descr="http://dev.innotecs.eu/sites/default/files/innotecs-400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3663" y="1763713"/>
            <a:ext cx="2700337" cy="712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8" descr="JOP_LOGO_1000X100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1484313"/>
            <a:ext cx="971550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Picture 9" descr="Immagine_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1844675"/>
            <a:ext cx="1584325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6" name="Picture 10" descr="kskills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1628775"/>
            <a:ext cx="1512888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7" name="Picture 11" descr="Intgen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71575"/>
            <a:ext cx="1331913" cy="1331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8" name="Text Box 12"/>
          <p:cNvSpPr txBox="1">
            <a:spLocks noChangeArrowheads="1"/>
          </p:cNvSpPr>
          <p:nvPr/>
        </p:nvSpPr>
        <p:spPr bwMode="auto">
          <a:xfrm>
            <a:off x="250825" y="2636838"/>
            <a:ext cx="503238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s-ES" sz="3200" b="1" i="0" u="none" strike="noStrike" kern="0" cap="none" spc="0" normalizeH="0" baseline="0" noProof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Lucida Sans" panose="020B0602030504020204" pitchFamily="34" charset="0"/>
              </a:rPr>
              <a:t>1</a:t>
            </a:r>
          </a:p>
        </p:txBody>
      </p:sp>
      <p:sp>
        <p:nvSpPr>
          <p:cNvPr id="4109" name="Text Box 13"/>
          <p:cNvSpPr txBox="1">
            <a:spLocks noChangeArrowheads="1"/>
          </p:cNvSpPr>
          <p:nvPr/>
        </p:nvSpPr>
        <p:spPr bwMode="auto">
          <a:xfrm>
            <a:off x="1979613" y="2636838"/>
            <a:ext cx="503237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s-ES" sz="3200" b="1" i="0" u="none" strike="noStrike" kern="0" cap="none" spc="0" normalizeH="0" baseline="0" noProof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Lucida Sans" panose="020B0602030504020204" pitchFamily="34" charset="0"/>
              </a:rPr>
              <a:t>2</a:t>
            </a:r>
          </a:p>
        </p:txBody>
      </p:sp>
      <p:sp>
        <p:nvSpPr>
          <p:cNvPr id="4110" name="Text Box 14"/>
          <p:cNvSpPr txBox="1">
            <a:spLocks noChangeArrowheads="1"/>
          </p:cNvSpPr>
          <p:nvPr/>
        </p:nvSpPr>
        <p:spPr bwMode="auto">
          <a:xfrm>
            <a:off x="3635375" y="2636838"/>
            <a:ext cx="503238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s-ES" sz="3200" b="1" i="0" u="none" strike="noStrike" kern="0" cap="none" spc="0" normalizeH="0" baseline="0" noProof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Lucida Sans" panose="020B0602030504020204" pitchFamily="34" charset="0"/>
              </a:rPr>
              <a:t>3</a:t>
            </a:r>
          </a:p>
        </p:txBody>
      </p:sp>
      <p:sp>
        <p:nvSpPr>
          <p:cNvPr id="4111" name="Text Box 15"/>
          <p:cNvSpPr txBox="1">
            <a:spLocks noChangeArrowheads="1"/>
          </p:cNvSpPr>
          <p:nvPr/>
        </p:nvSpPr>
        <p:spPr bwMode="auto">
          <a:xfrm>
            <a:off x="5437188" y="2636838"/>
            <a:ext cx="503237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s-ES" sz="3200" b="1" i="0" u="none" strike="noStrike" kern="0" cap="none" spc="0" normalizeH="0" baseline="0" noProof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Lucida Sans" panose="020B0602030504020204" pitchFamily="34" charset="0"/>
              </a:rPr>
              <a:t>4</a:t>
            </a:r>
          </a:p>
        </p:txBody>
      </p:sp>
      <p:sp>
        <p:nvSpPr>
          <p:cNvPr id="4112" name="Text Box 16"/>
          <p:cNvSpPr txBox="1">
            <a:spLocks noChangeArrowheads="1"/>
          </p:cNvSpPr>
          <p:nvPr/>
        </p:nvSpPr>
        <p:spPr bwMode="auto">
          <a:xfrm>
            <a:off x="7956550" y="2636838"/>
            <a:ext cx="503238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s-ES" sz="3200" b="1" i="0" u="none" strike="noStrike" kern="0" cap="none" spc="0" normalizeH="0" baseline="0" noProof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Lucida Sans" panose="020B0602030504020204" pitchFamily="34" charset="0"/>
              </a:rPr>
              <a:t>5</a:t>
            </a:r>
          </a:p>
        </p:txBody>
      </p:sp>
      <p:sp>
        <p:nvSpPr>
          <p:cNvPr id="4113" name="Text Box 17"/>
          <p:cNvSpPr txBox="1">
            <a:spLocks noChangeArrowheads="1"/>
          </p:cNvSpPr>
          <p:nvPr/>
        </p:nvSpPr>
        <p:spPr bwMode="auto">
          <a:xfrm>
            <a:off x="971550" y="5013325"/>
            <a:ext cx="503238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s-ES" sz="3200" b="1" i="0" u="none" strike="noStrike" kern="0" cap="none" spc="0" normalizeH="0" baseline="0" noProof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Lucida Sans" panose="020B0602030504020204" pitchFamily="34" charset="0"/>
              </a:rPr>
              <a:t>6</a:t>
            </a:r>
          </a:p>
        </p:txBody>
      </p:sp>
      <p:sp>
        <p:nvSpPr>
          <p:cNvPr id="4114" name="Text Box 18"/>
          <p:cNvSpPr txBox="1">
            <a:spLocks noChangeArrowheads="1"/>
          </p:cNvSpPr>
          <p:nvPr/>
        </p:nvSpPr>
        <p:spPr bwMode="auto">
          <a:xfrm>
            <a:off x="3419475" y="5013325"/>
            <a:ext cx="503238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s-ES" sz="3200" b="1" i="0" u="none" strike="noStrike" kern="0" cap="none" spc="0" normalizeH="0" baseline="0" noProof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Lucida Sans" panose="020B0602030504020204" pitchFamily="34" charset="0"/>
              </a:rPr>
              <a:t>7</a:t>
            </a:r>
          </a:p>
        </p:txBody>
      </p:sp>
      <p:sp>
        <p:nvSpPr>
          <p:cNvPr id="4115" name="Text Box 19"/>
          <p:cNvSpPr txBox="1">
            <a:spLocks noChangeArrowheads="1"/>
          </p:cNvSpPr>
          <p:nvPr/>
        </p:nvSpPr>
        <p:spPr bwMode="auto">
          <a:xfrm>
            <a:off x="5292725" y="5084763"/>
            <a:ext cx="503238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s-ES" sz="3200" b="1" i="0" u="none" strike="noStrike" kern="0" cap="none" spc="0" normalizeH="0" baseline="0" noProof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Lucida Sans" panose="020B0602030504020204" pitchFamily="34" charset="0"/>
              </a:rPr>
              <a:t>8</a:t>
            </a:r>
          </a:p>
        </p:txBody>
      </p:sp>
      <p:sp>
        <p:nvSpPr>
          <p:cNvPr id="4116" name="Text Box 20"/>
          <p:cNvSpPr txBox="1">
            <a:spLocks noChangeArrowheads="1"/>
          </p:cNvSpPr>
          <p:nvPr/>
        </p:nvSpPr>
        <p:spPr bwMode="auto">
          <a:xfrm>
            <a:off x="7021513" y="5084763"/>
            <a:ext cx="503237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s-ES" sz="3200" b="1" i="0" u="none" strike="noStrike" kern="0" cap="none" spc="0" normalizeH="0" baseline="0" noProof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Lucida Sans" panose="020B0602030504020204" pitchFamily="34" charset="0"/>
              </a:rPr>
              <a:t>9</a:t>
            </a:r>
          </a:p>
        </p:txBody>
      </p:sp>
      <p:sp>
        <p:nvSpPr>
          <p:cNvPr id="4117" name="Text Box 21"/>
          <p:cNvSpPr txBox="1">
            <a:spLocks noChangeArrowheads="1"/>
          </p:cNvSpPr>
          <p:nvPr/>
        </p:nvSpPr>
        <p:spPr bwMode="auto">
          <a:xfrm>
            <a:off x="8316913" y="5084763"/>
            <a:ext cx="719137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s-ES" sz="3200" b="1" i="0" u="none" strike="noStrike" kern="0" cap="none" spc="0" normalizeH="0" baseline="0" noProof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Lucida Sans" panose="020B0602030504020204" pitchFamily="34" charset="0"/>
              </a:rPr>
              <a:t>10</a:t>
            </a:r>
          </a:p>
        </p:txBody>
      </p:sp>
      <p:sp>
        <p:nvSpPr>
          <p:cNvPr id="4118" name="Line 22"/>
          <p:cNvSpPr>
            <a:spLocks noChangeShapeType="1"/>
          </p:cNvSpPr>
          <p:nvPr/>
        </p:nvSpPr>
        <p:spPr bwMode="auto">
          <a:xfrm>
            <a:off x="0" y="2636838"/>
            <a:ext cx="1258888" cy="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119" name="Line 23"/>
          <p:cNvSpPr>
            <a:spLocks noChangeShapeType="1"/>
          </p:cNvSpPr>
          <p:nvPr/>
        </p:nvSpPr>
        <p:spPr bwMode="auto">
          <a:xfrm>
            <a:off x="1619250" y="2636838"/>
            <a:ext cx="1258888" cy="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120" name="Line 24"/>
          <p:cNvSpPr>
            <a:spLocks noChangeShapeType="1"/>
          </p:cNvSpPr>
          <p:nvPr/>
        </p:nvSpPr>
        <p:spPr bwMode="auto">
          <a:xfrm>
            <a:off x="3348038" y="2636838"/>
            <a:ext cx="1258887" cy="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121" name="Line 25"/>
          <p:cNvSpPr>
            <a:spLocks noChangeShapeType="1"/>
          </p:cNvSpPr>
          <p:nvPr/>
        </p:nvSpPr>
        <p:spPr bwMode="auto">
          <a:xfrm>
            <a:off x="5003800" y="2636838"/>
            <a:ext cx="1258888" cy="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122" name="Line 26"/>
          <p:cNvSpPr>
            <a:spLocks noChangeShapeType="1"/>
          </p:cNvSpPr>
          <p:nvPr/>
        </p:nvSpPr>
        <p:spPr bwMode="auto">
          <a:xfrm>
            <a:off x="7380288" y="2636838"/>
            <a:ext cx="1512887" cy="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123" name="Line 27"/>
          <p:cNvSpPr>
            <a:spLocks noChangeShapeType="1"/>
          </p:cNvSpPr>
          <p:nvPr/>
        </p:nvSpPr>
        <p:spPr bwMode="auto">
          <a:xfrm>
            <a:off x="468313" y="5013325"/>
            <a:ext cx="1800225" cy="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124" name="Line 28"/>
          <p:cNvSpPr>
            <a:spLocks noChangeShapeType="1"/>
          </p:cNvSpPr>
          <p:nvPr/>
        </p:nvSpPr>
        <p:spPr bwMode="auto">
          <a:xfrm>
            <a:off x="2771775" y="5013325"/>
            <a:ext cx="1512888" cy="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125" name="Line 29"/>
          <p:cNvSpPr>
            <a:spLocks noChangeShapeType="1"/>
          </p:cNvSpPr>
          <p:nvPr/>
        </p:nvSpPr>
        <p:spPr bwMode="auto">
          <a:xfrm>
            <a:off x="4859338" y="5013325"/>
            <a:ext cx="1258887" cy="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126" name="Line 30"/>
          <p:cNvSpPr>
            <a:spLocks noChangeShapeType="1"/>
          </p:cNvSpPr>
          <p:nvPr/>
        </p:nvSpPr>
        <p:spPr bwMode="auto">
          <a:xfrm>
            <a:off x="6516688" y="5013325"/>
            <a:ext cx="1258887" cy="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127" name="Line 31"/>
          <p:cNvSpPr>
            <a:spLocks noChangeShapeType="1"/>
          </p:cNvSpPr>
          <p:nvPr/>
        </p:nvSpPr>
        <p:spPr bwMode="auto">
          <a:xfrm>
            <a:off x="8101013" y="5013325"/>
            <a:ext cx="1042987" cy="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148866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07" name="Picture 35" descr="Edison 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288" y="3873500"/>
            <a:ext cx="1763712" cy="995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08" name="Picture 36" descr="digicomyouth_logo_RG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3833813"/>
            <a:ext cx="1892300" cy="103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09" name="Picture 37" descr="incuVET log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300" y="3860800"/>
            <a:ext cx="1092200" cy="100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10" name="Picture 38" descr="ELVETE_log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975" y="4076700"/>
            <a:ext cx="1485900" cy="80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11" name="Picture 39" descr="METALS logo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65625"/>
            <a:ext cx="205105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15" name="Picture 43" descr="EMEU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1300" y="1812925"/>
            <a:ext cx="1889125" cy="67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16" name="Picture 44" descr="logo_definitiboa-0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050" y="1743075"/>
            <a:ext cx="1873250" cy="78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17" name="Picture 45" descr="image00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00213"/>
            <a:ext cx="1979613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18" name="Picture 46" descr="Behives Logo _ Vertical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50" y="1125538"/>
            <a:ext cx="1370013" cy="1370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19" name="Picture 47" descr="Logo Compassess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1290638"/>
            <a:ext cx="1728788" cy="1200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21" name="Text Box 49"/>
          <p:cNvSpPr txBox="1">
            <a:spLocks noChangeArrowheads="1"/>
          </p:cNvSpPr>
          <p:nvPr/>
        </p:nvSpPr>
        <p:spPr bwMode="auto">
          <a:xfrm>
            <a:off x="539750" y="2636838"/>
            <a:ext cx="792163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s-ES" sz="3200" b="1" i="0" u="none" strike="noStrike" kern="0" cap="none" spc="0" normalizeH="0" baseline="0" noProof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Lucida Sans" panose="020B0602030504020204" pitchFamily="34" charset="0"/>
              </a:rPr>
              <a:t>11</a:t>
            </a:r>
          </a:p>
        </p:txBody>
      </p:sp>
      <p:sp>
        <p:nvSpPr>
          <p:cNvPr id="3122" name="Text Box 50"/>
          <p:cNvSpPr txBox="1">
            <a:spLocks noChangeArrowheads="1"/>
          </p:cNvSpPr>
          <p:nvPr/>
        </p:nvSpPr>
        <p:spPr bwMode="auto">
          <a:xfrm>
            <a:off x="2700338" y="2636838"/>
            <a:ext cx="720725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s-ES" sz="3200" b="1" i="0" u="none" strike="noStrike" kern="0" cap="none" spc="0" normalizeH="0" baseline="0" noProof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Lucida Sans" panose="020B0602030504020204" pitchFamily="34" charset="0"/>
              </a:rPr>
              <a:t>12</a:t>
            </a:r>
          </a:p>
        </p:txBody>
      </p:sp>
      <p:sp>
        <p:nvSpPr>
          <p:cNvPr id="3123" name="Text Box 51"/>
          <p:cNvSpPr txBox="1">
            <a:spLocks noChangeArrowheads="1"/>
          </p:cNvSpPr>
          <p:nvPr/>
        </p:nvSpPr>
        <p:spPr bwMode="auto">
          <a:xfrm>
            <a:off x="4643438" y="2636838"/>
            <a:ext cx="792162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s-ES" sz="3200" b="1" i="0" u="none" strike="noStrike" kern="0" cap="none" spc="0" normalizeH="0" baseline="0" noProof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Lucida Sans" panose="020B0602030504020204" pitchFamily="34" charset="0"/>
              </a:rPr>
              <a:t>13</a:t>
            </a:r>
          </a:p>
        </p:txBody>
      </p:sp>
      <p:sp>
        <p:nvSpPr>
          <p:cNvPr id="3124" name="Text Box 52"/>
          <p:cNvSpPr txBox="1">
            <a:spLocks noChangeArrowheads="1"/>
          </p:cNvSpPr>
          <p:nvPr/>
        </p:nvSpPr>
        <p:spPr bwMode="auto">
          <a:xfrm>
            <a:off x="6372225" y="2633663"/>
            <a:ext cx="719138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s-ES" sz="3200" b="1" i="0" u="none" strike="noStrike" kern="0" cap="none" spc="0" normalizeH="0" baseline="0" noProof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Lucida Sans" panose="020B0602030504020204" pitchFamily="34" charset="0"/>
              </a:rPr>
              <a:t>14</a:t>
            </a:r>
          </a:p>
        </p:txBody>
      </p:sp>
      <p:sp>
        <p:nvSpPr>
          <p:cNvPr id="3125" name="Text Box 53"/>
          <p:cNvSpPr txBox="1">
            <a:spLocks noChangeArrowheads="1"/>
          </p:cNvSpPr>
          <p:nvPr/>
        </p:nvSpPr>
        <p:spPr bwMode="auto">
          <a:xfrm>
            <a:off x="7885113" y="2636838"/>
            <a:ext cx="719137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s-ES" sz="3200" b="1" i="0" u="none" strike="noStrike" kern="0" cap="none" spc="0" normalizeH="0" baseline="0" noProof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Lucida Sans" panose="020B0602030504020204" pitchFamily="34" charset="0"/>
              </a:rPr>
              <a:t>15</a:t>
            </a:r>
          </a:p>
        </p:txBody>
      </p:sp>
      <p:sp>
        <p:nvSpPr>
          <p:cNvPr id="3126" name="Line 54"/>
          <p:cNvSpPr>
            <a:spLocks noChangeShapeType="1"/>
          </p:cNvSpPr>
          <p:nvPr/>
        </p:nvSpPr>
        <p:spPr bwMode="auto">
          <a:xfrm>
            <a:off x="288925" y="2636838"/>
            <a:ext cx="1258888" cy="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127" name="Line 55"/>
          <p:cNvSpPr>
            <a:spLocks noChangeShapeType="1"/>
          </p:cNvSpPr>
          <p:nvPr/>
        </p:nvSpPr>
        <p:spPr bwMode="auto">
          <a:xfrm>
            <a:off x="2339975" y="2636838"/>
            <a:ext cx="1258888" cy="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128" name="Line 56"/>
          <p:cNvSpPr>
            <a:spLocks noChangeShapeType="1"/>
          </p:cNvSpPr>
          <p:nvPr/>
        </p:nvSpPr>
        <p:spPr bwMode="auto">
          <a:xfrm>
            <a:off x="4356100" y="2636838"/>
            <a:ext cx="1258888" cy="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129" name="Line 57"/>
          <p:cNvSpPr>
            <a:spLocks noChangeShapeType="1"/>
          </p:cNvSpPr>
          <p:nvPr/>
        </p:nvSpPr>
        <p:spPr bwMode="auto">
          <a:xfrm>
            <a:off x="6121400" y="2636838"/>
            <a:ext cx="1258888" cy="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130" name="Line 58"/>
          <p:cNvSpPr>
            <a:spLocks noChangeShapeType="1"/>
          </p:cNvSpPr>
          <p:nvPr/>
        </p:nvSpPr>
        <p:spPr bwMode="auto">
          <a:xfrm>
            <a:off x="7740650" y="2636838"/>
            <a:ext cx="935038" cy="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131" name="Text Box 59"/>
          <p:cNvSpPr txBox="1">
            <a:spLocks noChangeArrowheads="1"/>
          </p:cNvSpPr>
          <p:nvPr/>
        </p:nvSpPr>
        <p:spPr bwMode="auto">
          <a:xfrm>
            <a:off x="539750" y="5084763"/>
            <a:ext cx="792163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s-ES" sz="3200" b="1" i="0" u="none" strike="noStrike" kern="0" cap="none" spc="0" normalizeH="0" baseline="0" noProof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Lucida Sans" panose="020B0602030504020204" pitchFamily="34" charset="0"/>
              </a:rPr>
              <a:t>16</a:t>
            </a:r>
          </a:p>
        </p:txBody>
      </p:sp>
      <p:sp>
        <p:nvSpPr>
          <p:cNvPr id="3132" name="Text Box 60"/>
          <p:cNvSpPr txBox="1">
            <a:spLocks noChangeArrowheads="1"/>
          </p:cNvSpPr>
          <p:nvPr/>
        </p:nvSpPr>
        <p:spPr bwMode="auto">
          <a:xfrm>
            <a:off x="2771775" y="5084763"/>
            <a:ext cx="720725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s-ES" sz="3200" b="1" i="0" u="none" strike="noStrike" kern="0" cap="none" spc="0" normalizeH="0" baseline="0" noProof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Lucida Sans" panose="020B0602030504020204" pitchFamily="34" charset="0"/>
              </a:rPr>
              <a:t>17</a:t>
            </a:r>
          </a:p>
        </p:txBody>
      </p:sp>
      <p:sp>
        <p:nvSpPr>
          <p:cNvPr id="3133" name="Text Box 61"/>
          <p:cNvSpPr txBox="1">
            <a:spLocks noChangeArrowheads="1"/>
          </p:cNvSpPr>
          <p:nvPr/>
        </p:nvSpPr>
        <p:spPr bwMode="auto">
          <a:xfrm>
            <a:off x="4140200" y="5084763"/>
            <a:ext cx="792163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s-ES" sz="3200" b="1" i="0" u="none" strike="noStrike" kern="0" cap="none" spc="0" normalizeH="0" baseline="0" noProof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Lucida Sans" panose="020B0602030504020204" pitchFamily="34" charset="0"/>
              </a:rPr>
              <a:t>18</a:t>
            </a:r>
          </a:p>
        </p:txBody>
      </p:sp>
      <p:sp>
        <p:nvSpPr>
          <p:cNvPr id="3134" name="Text Box 62"/>
          <p:cNvSpPr txBox="1">
            <a:spLocks noChangeArrowheads="1"/>
          </p:cNvSpPr>
          <p:nvPr/>
        </p:nvSpPr>
        <p:spPr bwMode="auto">
          <a:xfrm>
            <a:off x="6011863" y="5084763"/>
            <a:ext cx="719137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s-ES" sz="3200" b="1" i="0" u="none" strike="noStrike" kern="0" cap="none" spc="0" normalizeH="0" baseline="0" noProof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Lucida Sans" panose="020B0602030504020204" pitchFamily="34" charset="0"/>
              </a:rPr>
              <a:t>19</a:t>
            </a:r>
          </a:p>
        </p:txBody>
      </p:sp>
      <p:sp>
        <p:nvSpPr>
          <p:cNvPr id="3135" name="Text Box 63"/>
          <p:cNvSpPr txBox="1">
            <a:spLocks noChangeArrowheads="1"/>
          </p:cNvSpPr>
          <p:nvPr/>
        </p:nvSpPr>
        <p:spPr bwMode="auto">
          <a:xfrm>
            <a:off x="8029575" y="5084763"/>
            <a:ext cx="719138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s-ES" sz="3200" b="1" i="0" u="none" strike="noStrike" kern="0" cap="none" spc="0" normalizeH="0" baseline="0" noProof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Lucida Sans" panose="020B0602030504020204" pitchFamily="34" charset="0"/>
              </a:rPr>
              <a:t>20</a:t>
            </a:r>
          </a:p>
        </p:txBody>
      </p:sp>
      <p:sp>
        <p:nvSpPr>
          <p:cNvPr id="3136" name="Line 64"/>
          <p:cNvSpPr>
            <a:spLocks noChangeShapeType="1"/>
          </p:cNvSpPr>
          <p:nvPr/>
        </p:nvSpPr>
        <p:spPr bwMode="auto">
          <a:xfrm>
            <a:off x="288925" y="5084763"/>
            <a:ext cx="1258888" cy="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137" name="Line 65"/>
          <p:cNvSpPr>
            <a:spLocks noChangeShapeType="1"/>
          </p:cNvSpPr>
          <p:nvPr/>
        </p:nvSpPr>
        <p:spPr bwMode="auto">
          <a:xfrm>
            <a:off x="2449513" y="5084763"/>
            <a:ext cx="1258887" cy="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138" name="Line 66"/>
          <p:cNvSpPr>
            <a:spLocks noChangeShapeType="1"/>
          </p:cNvSpPr>
          <p:nvPr/>
        </p:nvSpPr>
        <p:spPr bwMode="auto">
          <a:xfrm>
            <a:off x="4067175" y="5084763"/>
            <a:ext cx="936625" cy="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139" name="Line 67"/>
          <p:cNvSpPr>
            <a:spLocks noChangeShapeType="1"/>
          </p:cNvSpPr>
          <p:nvPr/>
        </p:nvSpPr>
        <p:spPr bwMode="auto">
          <a:xfrm>
            <a:off x="5651500" y="5084763"/>
            <a:ext cx="1258888" cy="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140" name="Line 68"/>
          <p:cNvSpPr>
            <a:spLocks noChangeShapeType="1"/>
          </p:cNvSpPr>
          <p:nvPr/>
        </p:nvSpPr>
        <p:spPr bwMode="auto">
          <a:xfrm>
            <a:off x="7740650" y="5084763"/>
            <a:ext cx="1079500" cy="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5750668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60" name="Text Box 4"/>
          <p:cNvSpPr txBox="1">
            <a:spLocks noChangeArrowheads="1"/>
          </p:cNvSpPr>
          <p:nvPr/>
        </p:nvSpPr>
        <p:spPr bwMode="auto">
          <a:xfrm>
            <a:off x="355600" y="1039813"/>
            <a:ext cx="8102600" cy="466725"/>
          </a:xfrm>
          <a:prstGeom prst="rect">
            <a:avLst/>
          </a:prstGeom>
          <a:solidFill>
            <a:schemeClr val="bg2"/>
          </a:solidFill>
          <a:ln w="9525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 sz="2400" b="1" dirty="0" err="1">
                <a:cs typeface="Arial" charset="0"/>
              </a:rPr>
              <a:t>Irakasleen</a:t>
            </a:r>
            <a:r>
              <a:rPr lang="es-ES" sz="2400" b="1" dirty="0">
                <a:cs typeface="Arial" charset="0"/>
              </a:rPr>
              <a:t> eta </a:t>
            </a:r>
            <a:r>
              <a:rPr lang="es-ES" sz="2400" b="1" dirty="0" err="1">
                <a:cs typeface="Arial" charset="0"/>
              </a:rPr>
              <a:t>Ikasleen</a:t>
            </a:r>
            <a:r>
              <a:rPr lang="es-ES" sz="2400" b="1" dirty="0">
                <a:cs typeface="Arial" charset="0"/>
              </a:rPr>
              <a:t> </a:t>
            </a:r>
            <a:r>
              <a:rPr lang="es-ES" sz="2400" b="1" dirty="0" err="1">
                <a:cs typeface="Arial" charset="0"/>
              </a:rPr>
              <a:t>Mugikortasuna</a:t>
            </a:r>
            <a:endParaRPr lang="es-ES" sz="2400" b="1" dirty="0">
              <a:cs typeface="Arial" charset="0"/>
            </a:endParaRPr>
          </a:p>
        </p:txBody>
      </p:sp>
      <p:sp>
        <p:nvSpPr>
          <p:cNvPr id="28673" name="CuadroTexto 1"/>
          <p:cNvSpPr txBox="1">
            <a:spLocks noChangeArrowheads="1"/>
          </p:cNvSpPr>
          <p:nvPr/>
        </p:nvSpPr>
        <p:spPr bwMode="auto">
          <a:xfrm>
            <a:off x="311266" y="2388207"/>
            <a:ext cx="4660900" cy="19697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269875" indent="-269875" algn="just"/>
            <a:endParaRPr lang="es-ES" sz="1600" b="1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sz="2400" b="1" dirty="0" err="1">
                <a:solidFill>
                  <a:srgbClr val="003399"/>
                </a:solidFill>
              </a:rPr>
              <a:t>Behaketa</a:t>
            </a:r>
            <a:r>
              <a:rPr lang="es-ES" sz="2400" b="1" dirty="0">
                <a:solidFill>
                  <a:srgbClr val="003399"/>
                </a:solidFill>
              </a:rPr>
              <a:t> </a:t>
            </a:r>
            <a:r>
              <a:rPr lang="es-ES" sz="2400" b="1" dirty="0" err="1">
                <a:solidFill>
                  <a:srgbClr val="003399"/>
                </a:solidFill>
              </a:rPr>
              <a:t>teknologikoa</a:t>
            </a:r>
            <a:r>
              <a:rPr lang="es-ES" sz="2400" b="1" dirty="0">
                <a:solidFill>
                  <a:srgbClr val="003399"/>
                </a:solidFill>
              </a:rPr>
              <a:t>. 254 </a:t>
            </a:r>
            <a:r>
              <a:rPr lang="es-ES" sz="2400" b="1" dirty="0" err="1">
                <a:solidFill>
                  <a:srgbClr val="003399"/>
                </a:solidFill>
              </a:rPr>
              <a:t>irakasle</a:t>
            </a:r>
            <a:endParaRPr lang="es-ES" sz="2400" b="1" dirty="0">
              <a:solidFill>
                <a:srgbClr val="003399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sz="2400" b="1" dirty="0" err="1">
                <a:solidFill>
                  <a:srgbClr val="003399"/>
                </a:solidFill>
              </a:rPr>
              <a:t>Lantokiko</a:t>
            </a:r>
            <a:r>
              <a:rPr lang="es-ES" sz="2400" b="1" dirty="0">
                <a:solidFill>
                  <a:srgbClr val="003399"/>
                </a:solidFill>
              </a:rPr>
              <a:t> </a:t>
            </a:r>
            <a:r>
              <a:rPr lang="es-ES" sz="2400" b="1" dirty="0" err="1">
                <a:solidFill>
                  <a:srgbClr val="003399"/>
                </a:solidFill>
              </a:rPr>
              <a:t>Praktikak</a:t>
            </a:r>
            <a:r>
              <a:rPr lang="es-ES" sz="2400" b="1" dirty="0">
                <a:solidFill>
                  <a:srgbClr val="003399"/>
                </a:solidFill>
              </a:rPr>
              <a:t>. 881 </a:t>
            </a:r>
            <a:r>
              <a:rPr lang="es-ES" sz="2400" b="1" dirty="0" err="1">
                <a:solidFill>
                  <a:srgbClr val="003399"/>
                </a:solidFill>
              </a:rPr>
              <a:t>ikasle</a:t>
            </a:r>
            <a:endParaRPr lang="es-ES" sz="2400" b="1" dirty="0">
              <a:solidFill>
                <a:srgbClr val="003399"/>
              </a:solidFill>
            </a:endParaRPr>
          </a:p>
          <a:p>
            <a:pPr marL="269875" indent="-269875" algn="just"/>
            <a:endParaRPr lang="es-ES" sz="1600" dirty="0"/>
          </a:p>
          <a:p>
            <a:pPr algn="just"/>
            <a:endParaRPr lang="es-ES" dirty="0"/>
          </a:p>
        </p:txBody>
      </p:sp>
      <p:pic>
        <p:nvPicPr>
          <p:cNvPr id="35846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699544" y="1706563"/>
            <a:ext cx="2439683" cy="1790324"/>
          </a:xfrm>
          <a:prstGeom prst="rect">
            <a:avLst/>
          </a:prstGeom>
          <a:noFill/>
        </p:spPr>
      </p:pic>
      <p:pic>
        <p:nvPicPr>
          <p:cNvPr id="1026" name="Picture 2" descr="http://www.gazteaukera.euskadi.eus/contenidos/informacion/becas_internacionales/eu_5072/images/bekak_elkarteak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0172" y="4030663"/>
            <a:ext cx="2339993" cy="1754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CuadroTexto 1"/>
          <p:cNvSpPr txBox="1">
            <a:spLocks noChangeArrowheads="1"/>
          </p:cNvSpPr>
          <p:nvPr/>
        </p:nvSpPr>
        <p:spPr bwMode="auto">
          <a:xfrm>
            <a:off x="355600" y="2028825"/>
            <a:ext cx="4754563" cy="16619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endParaRPr lang="es-ES" sz="2400" b="1" dirty="0"/>
          </a:p>
          <a:p>
            <a:pPr algn="just"/>
            <a:endParaRPr lang="es-ES" sz="2400" b="1" dirty="0"/>
          </a:p>
          <a:p>
            <a:pPr algn="just">
              <a:buFontTx/>
              <a:buChar char="•"/>
            </a:pPr>
            <a:r>
              <a:rPr lang="es-ES" dirty="0" err="1"/>
              <a:t>Frantziako</a:t>
            </a:r>
            <a:r>
              <a:rPr lang="es-ES" dirty="0"/>
              <a:t> Erasmus </a:t>
            </a:r>
            <a:r>
              <a:rPr lang="es-ES" dirty="0" err="1"/>
              <a:t>erakundeak</a:t>
            </a:r>
            <a:r>
              <a:rPr lang="es-ES" dirty="0"/>
              <a:t> eta </a:t>
            </a:r>
            <a:r>
              <a:rPr lang="es-ES" dirty="0" err="1"/>
              <a:t>Euroregioak</a:t>
            </a:r>
            <a:r>
              <a:rPr lang="es-ES" dirty="0"/>
              <a:t> </a:t>
            </a:r>
            <a:r>
              <a:rPr lang="es-ES" dirty="0" err="1"/>
              <a:t>sustatutako</a:t>
            </a:r>
            <a:r>
              <a:rPr lang="es-ES" dirty="0"/>
              <a:t> </a:t>
            </a:r>
            <a:r>
              <a:rPr lang="es-ES" dirty="0" err="1"/>
              <a:t>kolaborazio</a:t>
            </a:r>
            <a:r>
              <a:rPr lang="es-ES" dirty="0"/>
              <a:t> </a:t>
            </a:r>
            <a:r>
              <a:rPr lang="es-ES" dirty="0" err="1"/>
              <a:t>dinamika</a:t>
            </a:r>
            <a:endParaRPr lang="es-ES" dirty="0"/>
          </a:p>
          <a:p>
            <a:pPr algn="just"/>
            <a:endParaRPr lang="es-ES" dirty="0"/>
          </a:p>
        </p:txBody>
      </p:sp>
      <p:pic>
        <p:nvPicPr>
          <p:cNvPr id="36868" name="Picture 4" descr="euromed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213475" y="1039813"/>
            <a:ext cx="2257425" cy="2181225"/>
          </a:xfrm>
          <a:prstGeom prst="rect">
            <a:avLst/>
          </a:prstGeom>
          <a:noFill/>
        </p:spPr>
      </p:pic>
      <p:sp>
        <p:nvSpPr>
          <p:cNvPr id="96260" name="Text Box 4"/>
          <p:cNvSpPr txBox="1">
            <a:spLocks noChangeArrowheads="1"/>
          </p:cNvSpPr>
          <p:nvPr/>
        </p:nvSpPr>
        <p:spPr bwMode="auto">
          <a:xfrm>
            <a:off x="355600" y="1039813"/>
            <a:ext cx="5597525" cy="466725"/>
          </a:xfrm>
          <a:prstGeom prst="rect">
            <a:avLst/>
          </a:prstGeom>
          <a:solidFill>
            <a:schemeClr val="bg2"/>
          </a:solidFill>
          <a:ln w="9525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 sz="2400" b="1" dirty="0">
                <a:cs typeface="Arial" charset="0"/>
              </a:rPr>
              <a:t> </a:t>
            </a:r>
            <a:r>
              <a:rPr lang="es-ES" sz="2400" b="1" dirty="0" err="1">
                <a:cs typeface="Arial" charset="0"/>
              </a:rPr>
              <a:t>Euromed</a:t>
            </a:r>
            <a:r>
              <a:rPr lang="es-ES" sz="2400" b="1" dirty="0">
                <a:cs typeface="Arial" charset="0"/>
              </a:rPr>
              <a:t> Project</a:t>
            </a:r>
          </a:p>
        </p:txBody>
      </p:sp>
      <p:pic>
        <p:nvPicPr>
          <p:cNvPr id="36871" name="Picture 7" descr="180px-Relations_%C3%A9trang%C3%A8res_de_l%27Union_europ%C3%A9enn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30925" y="3221038"/>
            <a:ext cx="2339975" cy="23399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4" name="Picture 6" descr="europaregione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33937" y="1905506"/>
            <a:ext cx="4048125" cy="3743325"/>
          </a:xfrm>
          <a:prstGeom prst="rect">
            <a:avLst/>
          </a:prstGeom>
          <a:noFill/>
        </p:spPr>
      </p:pic>
      <p:sp>
        <p:nvSpPr>
          <p:cNvPr id="2" name="Rectángulo 1"/>
          <p:cNvSpPr/>
          <p:nvPr/>
        </p:nvSpPr>
        <p:spPr>
          <a:xfrm>
            <a:off x="218902" y="1789128"/>
            <a:ext cx="4572000" cy="3600986"/>
          </a:xfrm>
          <a:prstGeom prst="rect">
            <a:avLst/>
          </a:prstGeom>
        </p:spPr>
        <p:txBody>
          <a:bodyPr>
            <a:spAutoFit/>
          </a:bodyPr>
          <a:lstStyle/>
          <a:p>
            <a:pPr lvl="0">
              <a:spcBef>
                <a:spcPct val="50000"/>
              </a:spcBef>
            </a:pPr>
            <a:r>
              <a:rPr lang="es-ES" sz="2400" b="1" dirty="0">
                <a:solidFill>
                  <a:prstClr val="black"/>
                </a:solidFill>
                <a:cs typeface="Arial" charset="0"/>
              </a:rPr>
              <a:t>2017 KA3 </a:t>
            </a:r>
            <a:r>
              <a:rPr lang="es-ES" sz="2400" b="1" dirty="0" err="1">
                <a:solidFill>
                  <a:prstClr val="black"/>
                </a:solidFill>
                <a:cs typeface="Arial" charset="0"/>
              </a:rPr>
              <a:t>Proiektua</a:t>
            </a:r>
            <a:r>
              <a:rPr lang="es-ES" sz="2400" b="1" dirty="0">
                <a:solidFill>
                  <a:prstClr val="black"/>
                </a:solidFill>
                <a:cs typeface="Arial" charset="0"/>
              </a:rPr>
              <a:t>: </a:t>
            </a:r>
            <a:r>
              <a:rPr lang="es-ES" sz="2400" b="1" dirty="0" err="1">
                <a:solidFill>
                  <a:prstClr val="black"/>
                </a:solidFill>
                <a:cs typeface="Arial" charset="0"/>
              </a:rPr>
              <a:t>Special</a:t>
            </a:r>
            <a:r>
              <a:rPr lang="es-ES" sz="2400" b="1" dirty="0">
                <a:solidFill>
                  <a:prstClr val="black"/>
                </a:solidFill>
                <a:cs typeface="Arial" charset="0"/>
              </a:rPr>
              <a:t> training </a:t>
            </a:r>
            <a:r>
              <a:rPr lang="es-ES" sz="2400" b="1" dirty="0" err="1">
                <a:solidFill>
                  <a:prstClr val="black"/>
                </a:solidFill>
                <a:cs typeface="Arial" charset="0"/>
              </a:rPr>
              <a:t>for</a:t>
            </a:r>
            <a:r>
              <a:rPr lang="es-ES" sz="2400" b="1" dirty="0">
                <a:solidFill>
                  <a:prstClr val="black"/>
                </a:solidFill>
                <a:cs typeface="Arial" charset="0"/>
              </a:rPr>
              <a:t> </a:t>
            </a:r>
          </a:p>
          <a:p>
            <a:pPr lvl="0">
              <a:spcBef>
                <a:spcPct val="50000"/>
              </a:spcBef>
            </a:pPr>
            <a:r>
              <a:rPr lang="es-ES" sz="2400" b="1" dirty="0">
                <a:solidFill>
                  <a:prstClr val="black"/>
                </a:solidFill>
                <a:cs typeface="Arial" charset="0"/>
              </a:rPr>
              <a:t>In-Company </a:t>
            </a:r>
            <a:r>
              <a:rPr lang="es-ES" sz="2400" b="1" dirty="0" err="1">
                <a:solidFill>
                  <a:prstClr val="black"/>
                </a:solidFill>
                <a:cs typeface="Arial" charset="0"/>
              </a:rPr>
              <a:t>trainers</a:t>
            </a:r>
            <a:endParaRPr lang="es-ES" sz="2400" b="1" dirty="0">
              <a:solidFill>
                <a:prstClr val="black"/>
              </a:solidFill>
              <a:cs typeface="Arial" charset="0"/>
            </a:endParaRPr>
          </a:p>
          <a:p>
            <a:pPr lvl="0">
              <a:spcBef>
                <a:spcPct val="50000"/>
              </a:spcBef>
            </a:pPr>
            <a:r>
              <a:rPr lang="es-ES" sz="2400" b="1" dirty="0" err="1">
                <a:solidFill>
                  <a:prstClr val="black"/>
                </a:solidFill>
                <a:cs typeface="Arial" charset="0"/>
              </a:rPr>
              <a:t>Bazkideak</a:t>
            </a:r>
            <a:r>
              <a:rPr lang="es-ES" sz="2400" b="1" dirty="0">
                <a:solidFill>
                  <a:prstClr val="black"/>
                </a:solidFill>
                <a:cs typeface="Arial" charset="0"/>
              </a:rPr>
              <a:t>:</a:t>
            </a:r>
          </a:p>
          <a:p>
            <a:pPr lvl="0">
              <a:spcBef>
                <a:spcPct val="50000"/>
              </a:spcBef>
            </a:pPr>
            <a:r>
              <a:rPr lang="es-ES" sz="2400" b="1" dirty="0" err="1">
                <a:solidFill>
                  <a:prstClr val="black"/>
                </a:solidFill>
                <a:cs typeface="Arial" charset="0"/>
              </a:rPr>
              <a:t>Basque</a:t>
            </a:r>
            <a:r>
              <a:rPr lang="es-ES" sz="2400" b="1" dirty="0">
                <a:solidFill>
                  <a:prstClr val="black"/>
                </a:solidFill>
                <a:cs typeface="Arial" charset="0"/>
              </a:rPr>
              <a:t> Country</a:t>
            </a:r>
          </a:p>
          <a:p>
            <a:pPr lvl="0">
              <a:spcBef>
                <a:spcPct val="50000"/>
              </a:spcBef>
            </a:pPr>
            <a:r>
              <a:rPr lang="es-ES" sz="2400" b="1" dirty="0" err="1">
                <a:solidFill>
                  <a:prstClr val="black"/>
                </a:solidFill>
                <a:cs typeface="Arial" charset="0"/>
              </a:rPr>
              <a:t>Northern</a:t>
            </a:r>
            <a:r>
              <a:rPr lang="es-ES" sz="2400" b="1" dirty="0">
                <a:solidFill>
                  <a:prstClr val="black"/>
                </a:solidFill>
                <a:cs typeface="Arial" charset="0"/>
              </a:rPr>
              <a:t> </a:t>
            </a:r>
            <a:r>
              <a:rPr lang="es-ES" sz="2400" b="1" dirty="0" err="1">
                <a:solidFill>
                  <a:prstClr val="black"/>
                </a:solidFill>
                <a:cs typeface="Arial" charset="0"/>
              </a:rPr>
              <a:t>Ireland</a:t>
            </a:r>
            <a:endParaRPr lang="es-ES" sz="2400" b="1" dirty="0">
              <a:solidFill>
                <a:prstClr val="black"/>
              </a:solidFill>
              <a:cs typeface="Arial" charset="0"/>
            </a:endParaRPr>
          </a:p>
          <a:p>
            <a:pPr lvl="0">
              <a:spcBef>
                <a:spcPct val="50000"/>
              </a:spcBef>
            </a:pPr>
            <a:r>
              <a:rPr lang="es-ES" sz="2400" b="1" dirty="0">
                <a:solidFill>
                  <a:prstClr val="black"/>
                </a:solidFill>
                <a:cs typeface="Arial" charset="0"/>
              </a:rPr>
              <a:t>Emilia </a:t>
            </a:r>
            <a:r>
              <a:rPr lang="es-ES" sz="2400" b="1" dirty="0" err="1">
                <a:solidFill>
                  <a:prstClr val="black"/>
                </a:solidFill>
                <a:cs typeface="Arial" charset="0"/>
              </a:rPr>
              <a:t>Romagna</a:t>
            </a:r>
            <a:endParaRPr lang="es-ES" sz="2400" b="1" dirty="0">
              <a:solidFill>
                <a:prstClr val="black"/>
              </a:solidFill>
              <a:cs typeface="Arial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6" name="AutoShape 4" descr="Resultado de imagen de wfcp"/>
          <p:cNvSpPr>
            <a:spLocks noChangeAspect="1" noChangeArrowheads="1"/>
          </p:cNvSpPr>
          <p:nvPr/>
        </p:nvSpPr>
        <p:spPr bwMode="auto">
          <a:xfrm>
            <a:off x="160338" y="46038"/>
            <a:ext cx="304800" cy="304800"/>
          </a:xfrm>
          <a:prstGeom prst="rect">
            <a:avLst/>
          </a:prstGeom>
          <a:noFill/>
        </p:spPr>
        <p:txBody>
          <a:bodyPr/>
          <a:lstStyle/>
          <a:p>
            <a:endParaRPr lang="es-ES"/>
          </a:p>
        </p:txBody>
      </p:sp>
      <p:sp>
        <p:nvSpPr>
          <p:cNvPr id="38918" name="AutoShape 6" descr="Resultado de imagen de wfcp"/>
          <p:cNvSpPr>
            <a:spLocks noChangeAspect="1" noChangeArrowheads="1"/>
          </p:cNvSpPr>
          <p:nvPr/>
        </p:nvSpPr>
        <p:spPr bwMode="auto">
          <a:xfrm>
            <a:off x="160338" y="46038"/>
            <a:ext cx="304800" cy="304800"/>
          </a:xfrm>
          <a:prstGeom prst="rect">
            <a:avLst/>
          </a:prstGeom>
          <a:noFill/>
        </p:spPr>
        <p:txBody>
          <a:bodyPr/>
          <a:lstStyle/>
          <a:p>
            <a:endParaRPr lang="es-ES"/>
          </a:p>
        </p:txBody>
      </p:sp>
      <p:sp>
        <p:nvSpPr>
          <p:cNvPr id="38920" name="AutoShape 8" descr="Resultado de imagen de wfcp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</p:spPr>
        <p:txBody>
          <a:bodyPr/>
          <a:lstStyle/>
          <a:p>
            <a:endParaRPr lang="es-ES"/>
          </a:p>
        </p:txBody>
      </p:sp>
      <p:sp>
        <p:nvSpPr>
          <p:cNvPr id="96260" name="Text Box 4"/>
          <p:cNvSpPr txBox="1">
            <a:spLocks noChangeArrowheads="1"/>
          </p:cNvSpPr>
          <p:nvPr/>
        </p:nvSpPr>
        <p:spPr bwMode="auto">
          <a:xfrm>
            <a:off x="355600" y="1039813"/>
            <a:ext cx="5597525" cy="466725"/>
          </a:xfrm>
          <a:prstGeom prst="rect">
            <a:avLst/>
          </a:prstGeom>
          <a:solidFill>
            <a:schemeClr val="bg2"/>
          </a:solidFill>
          <a:ln w="9525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 sz="2400" b="1" dirty="0" err="1">
                <a:cs typeface="Arial" charset="0"/>
              </a:rPr>
              <a:t>Nazioarteko</a:t>
            </a:r>
            <a:r>
              <a:rPr lang="es-ES" sz="2400" b="1" dirty="0">
                <a:cs typeface="Arial" charset="0"/>
              </a:rPr>
              <a:t> </a:t>
            </a:r>
            <a:r>
              <a:rPr lang="es-ES" sz="2400" b="1" dirty="0" err="1">
                <a:cs typeface="Arial" charset="0"/>
              </a:rPr>
              <a:t>sareak</a:t>
            </a:r>
            <a:endParaRPr lang="es-ES" sz="2400" b="1" dirty="0">
              <a:cs typeface="Arial" charset="0"/>
            </a:endParaRPr>
          </a:p>
        </p:txBody>
      </p:sp>
      <p:graphicFrame>
        <p:nvGraphicFramePr>
          <p:cNvPr id="38980" name="Group 6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82036741"/>
              </p:ext>
            </p:extLst>
          </p:nvPr>
        </p:nvGraphicFramePr>
        <p:xfrm>
          <a:off x="630238" y="1822450"/>
          <a:ext cx="6989762" cy="3961130"/>
        </p:xfrm>
        <a:graphic>
          <a:graphicData uri="http://schemas.openxmlformats.org/drawingml/2006/table">
            <a:tbl>
              <a:tblPr/>
              <a:tblGrid>
                <a:gridCol w="263048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35927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1155700">
                <a:tc>
                  <a:txBody>
                    <a:bodyPr/>
                    <a:lstStyle/>
                    <a:p>
                      <a:pPr marL="0" marR="0" lvl="0" indent="0" algn="r" defTabSz="457200" rtl="0" eaLnBrk="0" fontAlgn="base" latinLnBrk="0" hangingPunct="0">
                        <a:lnSpc>
                          <a:spcPct val="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s-E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MS PGothic" pitchFamily="34" charset="-128"/>
                      </a:endParaRPr>
                    </a:p>
                    <a:p>
                      <a:pPr marL="0" marR="0" lvl="0" indent="0" algn="r" defTabSz="457200" rtl="0" eaLnBrk="0" fontAlgn="base" latinLnBrk="0" hangingPunct="0">
                        <a:lnSpc>
                          <a:spcPct val="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s-E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MS PGothic" pitchFamily="34" charset="-128"/>
                      </a:endParaRPr>
                    </a:p>
                    <a:p>
                      <a:pPr marL="0" marR="0" lvl="0" indent="0" algn="r" defTabSz="457200" rtl="0" eaLnBrk="0" fontAlgn="base" latinLnBrk="0" hangingPunct="0">
                        <a:lnSpc>
                          <a:spcPct val="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s-E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MS PGothic" pitchFamily="34" charset="-128"/>
                      </a:endParaRPr>
                    </a:p>
                    <a:p>
                      <a:pPr marL="0" marR="0" lvl="0" indent="0" algn="r" defTabSz="457200" rtl="0" eaLnBrk="0" fontAlgn="base" latinLnBrk="0" hangingPunct="0">
                        <a:lnSpc>
                          <a:spcPct val="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s-E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MS PGothic" pitchFamily="34" charset="-128"/>
                      </a:endParaRPr>
                    </a:p>
                    <a:p>
                      <a:pPr marL="0" marR="0" lvl="0" indent="0" algn="r" defTabSz="457200" rtl="0" eaLnBrk="0" fontAlgn="base" latinLnBrk="0" hangingPunct="0">
                        <a:lnSpc>
                          <a:spcPct val="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s-E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MS PGothic" pitchFamily="34" charset="-128"/>
                      </a:endParaRPr>
                    </a:p>
                    <a:p>
                      <a:pPr marL="0" marR="0" lvl="0" indent="0" algn="r" defTabSz="457200" rtl="0" eaLnBrk="0" fontAlgn="base" latinLnBrk="0" hangingPunct="0">
                        <a:lnSpc>
                          <a:spcPct val="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s-E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MS PGothic" pitchFamily="34" charset="-128"/>
                      </a:endParaRPr>
                    </a:p>
                    <a:p>
                      <a:pPr marL="0" marR="0" lvl="0" indent="0" algn="r" defTabSz="457200" rtl="0" eaLnBrk="0" fontAlgn="base" latinLnBrk="0" hangingPunct="0">
                        <a:lnSpc>
                          <a:spcPct val="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s-E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MS PGothic" pitchFamily="34" charset="-128"/>
                      </a:endParaRPr>
                    </a:p>
                    <a:p>
                      <a:pPr marL="0" marR="0" lvl="0" indent="0" algn="r" defTabSz="457200" rtl="0" eaLnBrk="0" fontAlgn="base" latinLnBrk="0" hangingPunct="0">
                        <a:lnSpc>
                          <a:spcPct val="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s-E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MS PGothic" pitchFamily="34" charset="-128"/>
                      </a:endParaRPr>
                    </a:p>
                    <a:p>
                      <a:pPr marL="0" marR="0" lvl="0" indent="0" algn="r" defTabSz="457200" rtl="0" eaLnBrk="0" fontAlgn="base" latinLnBrk="0" hangingPunct="0">
                        <a:lnSpc>
                          <a:spcPct val="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s-E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MS PGothic" pitchFamily="34" charset="-128"/>
                      </a:endParaRPr>
                    </a:p>
                    <a:p>
                      <a:pPr marL="0" marR="0" lvl="0" indent="0" algn="r" defTabSz="457200" rtl="0" eaLnBrk="0" fontAlgn="base" latinLnBrk="0" hangingPunct="0">
                        <a:lnSpc>
                          <a:spcPct val="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s-E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MS PGothic" pitchFamily="34" charset="-128"/>
                        </a:rPr>
                        <a:t>European</a:t>
                      </a:r>
                      <a:r>
                        <a:rPr kumimoji="0" lang="es-E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MS PGothic" pitchFamily="34" charset="-128"/>
                        </a:rPr>
                        <a:t> </a:t>
                      </a:r>
                      <a:r>
                        <a:rPr kumimoji="0" lang="es-E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MS PGothic" pitchFamily="34" charset="-128"/>
                        </a:rPr>
                        <a:t>Forum</a:t>
                      </a:r>
                      <a:r>
                        <a:rPr kumimoji="0" lang="es-E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MS PGothic" pitchFamily="34" charset="-128"/>
                        </a:rPr>
                        <a:t> of</a:t>
                      </a:r>
                    </a:p>
                    <a:p>
                      <a:pPr marL="0" marR="0" lvl="0" indent="0" algn="r" defTabSz="457200" rtl="0" eaLnBrk="0" fontAlgn="base" latinLnBrk="0" hangingPunct="0">
                        <a:lnSpc>
                          <a:spcPct val="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s-E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MS PGothic" pitchFamily="34" charset="-128"/>
                        </a:rPr>
                        <a:t> </a:t>
                      </a:r>
                    </a:p>
                    <a:p>
                      <a:pPr marL="0" marR="0" lvl="0" indent="0" algn="r" defTabSz="457200" rtl="0" eaLnBrk="0" fontAlgn="base" latinLnBrk="0" hangingPunct="0">
                        <a:lnSpc>
                          <a:spcPct val="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s-E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MS PGothic" pitchFamily="34" charset="-128"/>
                        </a:rPr>
                        <a:t>Technical</a:t>
                      </a:r>
                      <a:r>
                        <a:rPr kumimoji="0" lang="es-E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MS PGothic" pitchFamily="34" charset="-128"/>
                        </a:rPr>
                        <a:t> and </a:t>
                      </a:r>
                      <a:r>
                        <a:rPr kumimoji="0" lang="es-E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MS PGothic" pitchFamily="34" charset="-128"/>
                        </a:rPr>
                        <a:t>Vocational</a:t>
                      </a:r>
                      <a:endParaRPr kumimoji="0" lang="es-E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MS PGothic" pitchFamily="34" charset="-128"/>
                      </a:endParaRPr>
                    </a:p>
                    <a:p>
                      <a:pPr marL="0" marR="0" lvl="0" indent="0" algn="r" defTabSz="457200" rtl="0" eaLnBrk="0" fontAlgn="base" latinLnBrk="0" hangingPunct="0">
                        <a:lnSpc>
                          <a:spcPct val="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s-E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MS PGothic" pitchFamily="34" charset="-128"/>
                        </a:rPr>
                        <a:t> </a:t>
                      </a:r>
                      <a:r>
                        <a:rPr kumimoji="0" lang="es-E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MS PGothic" pitchFamily="34" charset="-128"/>
                        </a:rPr>
                        <a:t>Education</a:t>
                      </a:r>
                      <a:r>
                        <a:rPr kumimoji="0" lang="es-E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MS PGothic" pitchFamily="34" charset="-128"/>
                        </a:rPr>
                        <a:t> and Training</a:t>
                      </a:r>
                      <a:r>
                        <a:rPr kumimoji="0" lang="es-E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MS PGothic" pitchFamily="34" charset="-128"/>
                        </a:rPr>
                        <a:t> 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s-E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MS PGothic" pitchFamily="34" charset="-128"/>
                        </a:rPr>
                        <a:t> 2016ko </a:t>
                      </a:r>
                      <a:r>
                        <a:rPr kumimoji="0" lang="es-E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MS PGothic" pitchFamily="34" charset="-128"/>
                        </a:rPr>
                        <a:t>urrian</a:t>
                      </a:r>
                      <a:r>
                        <a:rPr kumimoji="0" lang="es-E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MS PGothic" pitchFamily="34" charset="-128"/>
                        </a:rPr>
                        <a:t> </a:t>
                      </a:r>
                      <a:r>
                        <a:rPr kumimoji="0" lang="es-E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MS PGothic" pitchFamily="34" charset="-128"/>
                        </a:rPr>
                        <a:t>urteko</a:t>
                      </a:r>
                      <a:r>
                        <a:rPr kumimoji="0" lang="es-E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MS PGothic" pitchFamily="34" charset="-128"/>
                        </a:rPr>
                        <a:t> </a:t>
                      </a:r>
                      <a:r>
                        <a:rPr kumimoji="0" lang="es-E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MS PGothic" pitchFamily="34" charset="-128"/>
                        </a:rPr>
                        <a:t>konferentzia</a:t>
                      </a:r>
                      <a:r>
                        <a:rPr kumimoji="0" lang="es-E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MS PGothic" pitchFamily="34" charset="-128"/>
                        </a:rPr>
                        <a:t>  </a:t>
                      </a:r>
                      <a:r>
                        <a:rPr kumimoji="0" lang="es-E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MS PGothic" pitchFamily="34" charset="-128"/>
                        </a:rPr>
                        <a:t>Valenzian</a:t>
                      </a:r>
                      <a:endParaRPr kumimoji="0" lang="es-E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MS PGothic" pitchFamily="34" charset="-128"/>
                      </a:endParaRPr>
                    </a:p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s-E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MS PGothic" pitchFamily="34" charset="-128"/>
                        </a:rPr>
                        <a:t>2017ko </a:t>
                      </a:r>
                      <a:r>
                        <a:rPr kumimoji="0" lang="es-E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MS PGothic" pitchFamily="34" charset="-128"/>
                        </a:rPr>
                        <a:t>urrian</a:t>
                      </a:r>
                      <a:r>
                        <a:rPr kumimoji="0" lang="es-E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MS PGothic" pitchFamily="34" charset="-128"/>
                        </a:rPr>
                        <a:t> </a:t>
                      </a:r>
                      <a:r>
                        <a:rPr kumimoji="0" lang="es-E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MS PGothic" pitchFamily="34" charset="-128"/>
                        </a:rPr>
                        <a:t>Thessalonikin</a:t>
                      </a:r>
                      <a:endParaRPr kumimoji="0" lang="es-E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MS PGothic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279525"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s-E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MS PGothic" pitchFamily="34" charset="-128"/>
                      </a:endParaRPr>
                    </a:p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s-E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MS PGothic" pitchFamily="34" charset="-128"/>
                      </a:endParaRPr>
                    </a:p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s-E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MS PGothic" pitchFamily="34" charset="-128"/>
                      </a:endParaRPr>
                    </a:p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s-E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MS PGothic" pitchFamily="34" charset="-128"/>
                      </a:endParaRPr>
                    </a:p>
                    <a:p>
                      <a:pPr marL="0" marR="0" lvl="0" indent="0" algn="r" defTabSz="457200" rtl="0" eaLnBrk="0" fontAlgn="base" latinLnBrk="0" hangingPunct="0">
                        <a:lnSpc>
                          <a:spcPct val="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s-E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MS PGothic" pitchFamily="34" charset="-128"/>
                        </a:rPr>
                        <a:t>Trans-Atlantic</a:t>
                      </a:r>
                      <a:r>
                        <a:rPr kumimoji="0" lang="es-E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MS PGothic" pitchFamily="34" charset="-128"/>
                        </a:rPr>
                        <a:t> </a:t>
                      </a:r>
                      <a:r>
                        <a:rPr kumimoji="0" lang="es-E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MS PGothic" pitchFamily="34" charset="-128"/>
                        </a:rPr>
                        <a:t>Technology</a:t>
                      </a:r>
                      <a:endParaRPr kumimoji="0" lang="es-E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MS PGothic" pitchFamily="34" charset="-128"/>
                      </a:endParaRPr>
                    </a:p>
                    <a:p>
                      <a:pPr marL="0" marR="0" lvl="0" indent="0" algn="r" defTabSz="457200" rtl="0" eaLnBrk="0" fontAlgn="base" latinLnBrk="0" hangingPunct="0">
                        <a:lnSpc>
                          <a:spcPct val="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s-E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MS PGothic" pitchFamily="34" charset="-128"/>
                        </a:rPr>
                        <a:t> and Training Alliance</a:t>
                      </a:r>
                      <a:r>
                        <a:rPr kumimoji="0" lang="es-E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MS PGothic" pitchFamily="34" charset="-128"/>
                        </a:rPr>
                        <a:t> 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s-E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MS PGothic" pitchFamily="34" charset="-128"/>
                      </a:endParaRPr>
                    </a:p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s-E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MS PGothic" pitchFamily="34" charset="-128"/>
                        </a:rPr>
                        <a:t>Annual</a:t>
                      </a:r>
                      <a:r>
                        <a:rPr kumimoji="0" lang="es-E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MS PGothic" pitchFamily="34" charset="-128"/>
                        </a:rPr>
                        <a:t> meeting in junio 2016  </a:t>
                      </a:r>
                      <a:r>
                        <a:rPr kumimoji="0" lang="es-E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MS PGothic" pitchFamily="34" charset="-128"/>
                        </a:rPr>
                        <a:t>Alabaman</a:t>
                      </a:r>
                      <a:r>
                        <a:rPr kumimoji="0" lang="es-E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MS PGothic" pitchFamily="34" charset="-128"/>
                        </a:rPr>
                        <a:t> eta 2017an </a:t>
                      </a:r>
                      <a:r>
                        <a:rPr kumimoji="0" lang="es-E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MS PGothic" pitchFamily="34" charset="-128"/>
                        </a:rPr>
                        <a:t>Holandan</a:t>
                      </a:r>
                      <a:endParaRPr kumimoji="0" lang="es-E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MS PGothic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279525">
                <a:tc>
                  <a:txBody>
                    <a:bodyPr/>
                    <a:lstStyle/>
                    <a:p>
                      <a:pPr marL="0" marR="0" lvl="0" indent="0" algn="r" defTabSz="457200" rtl="0" eaLnBrk="0" fontAlgn="base" latinLnBrk="0" hangingPunct="0">
                        <a:lnSpc>
                          <a:spcPct val="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s-E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MS PGothic" pitchFamily="34" charset="-128"/>
                      </a:endParaRPr>
                    </a:p>
                    <a:p>
                      <a:pPr marL="0" marR="0" lvl="0" indent="0" algn="r" defTabSz="457200" rtl="0" eaLnBrk="0" fontAlgn="base" latinLnBrk="0" hangingPunct="0">
                        <a:lnSpc>
                          <a:spcPct val="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s-E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MS PGothic" pitchFamily="34" charset="-128"/>
                      </a:endParaRPr>
                    </a:p>
                    <a:p>
                      <a:pPr marL="0" marR="0" lvl="0" indent="0" algn="r" defTabSz="457200" rtl="0" eaLnBrk="0" fontAlgn="base" latinLnBrk="0" hangingPunct="0">
                        <a:lnSpc>
                          <a:spcPct val="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s-E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MS PGothic" pitchFamily="34" charset="-128"/>
                      </a:endParaRPr>
                    </a:p>
                    <a:p>
                      <a:pPr marL="0" marR="0" lvl="0" indent="0" algn="r" defTabSz="457200" rtl="0" eaLnBrk="0" fontAlgn="base" latinLnBrk="0" hangingPunct="0">
                        <a:lnSpc>
                          <a:spcPct val="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s-E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MS PGothic" pitchFamily="34" charset="-128"/>
                      </a:endParaRPr>
                    </a:p>
                    <a:p>
                      <a:pPr marL="0" marR="0" lvl="0" indent="0" algn="r" defTabSz="457200" rtl="0" eaLnBrk="0" fontAlgn="base" latinLnBrk="0" hangingPunct="0">
                        <a:lnSpc>
                          <a:spcPct val="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s-E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MS PGothic" pitchFamily="34" charset="-128"/>
                      </a:endParaRPr>
                    </a:p>
                    <a:p>
                      <a:pPr marL="0" marR="0" lvl="0" indent="0" algn="r" defTabSz="457200" rtl="0" eaLnBrk="0" fontAlgn="base" latinLnBrk="0" hangingPunct="0">
                        <a:lnSpc>
                          <a:spcPct val="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s-E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MS PGothic" pitchFamily="34" charset="-128"/>
                      </a:endParaRPr>
                    </a:p>
                    <a:p>
                      <a:pPr marL="0" marR="0" lvl="0" indent="0" algn="r" defTabSz="457200" rtl="0" eaLnBrk="0" fontAlgn="base" latinLnBrk="0" hangingPunct="0">
                        <a:lnSpc>
                          <a:spcPct val="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s-E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MS PGothic" pitchFamily="34" charset="-128"/>
                      </a:endParaRPr>
                    </a:p>
                    <a:p>
                      <a:pPr marL="0" marR="0" lvl="0" indent="0" algn="r" defTabSz="457200" rtl="0" eaLnBrk="0" fontAlgn="base" latinLnBrk="0" hangingPunct="0">
                        <a:lnSpc>
                          <a:spcPct val="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s-E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MS PGothic" pitchFamily="34" charset="-128"/>
                      </a:endParaRPr>
                    </a:p>
                    <a:p>
                      <a:pPr marL="0" marR="0" lvl="0" indent="0" algn="r" defTabSz="457200" rtl="0" eaLnBrk="0" fontAlgn="base" latinLnBrk="0" hangingPunct="0">
                        <a:lnSpc>
                          <a:spcPct val="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s-E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MS PGothic" pitchFamily="34" charset="-128"/>
                      </a:endParaRPr>
                    </a:p>
                    <a:p>
                      <a:pPr marL="0" marR="0" lvl="0" indent="0" algn="r" defTabSz="457200" rtl="0" eaLnBrk="0" fontAlgn="base" latinLnBrk="0" hangingPunct="0">
                        <a:lnSpc>
                          <a:spcPct val="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s-E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MS PGothic" pitchFamily="34" charset="-128"/>
                        </a:rPr>
                        <a:t>World Federation of</a:t>
                      </a:r>
                    </a:p>
                    <a:p>
                      <a:pPr marL="0" marR="0" lvl="0" indent="0" algn="r" defTabSz="457200" rtl="0" eaLnBrk="0" fontAlgn="base" latinLnBrk="0" hangingPunct="0">
                        <a:lnSpc>
                          <a:spcPct val="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s-E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MS PGothic" pitchFamily="34" charset="-128"/>
                        </a:rPr>
                        <a:t> </a:t>
                      </a:r>
                    </a:p>
                    <a:p>
                      <a:pPr marL="0" marR="0" lvl="0" indent="0" algn="r" defTabSz="457200" rtl="0" eaLnBrk="0" fontAlgn="base" latinLnBrk="0" hangingPunct="0">
                        <a:lnSpc>
                          <a:spcPct val="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s-E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MS PGothic" pitchFamily="34" charset="-128"/>
                        </a:rPr>
                        <a:t>Colleges and Polytechnics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s-E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MS PGothic" pitchFamily="34" charset="-128"/>
                        </a:rPr>
                        <a:t>Ikerketa</a:t>
                      </a:r>
                      <a:r>
                        <a:rPr kumimoji="0" lang="es-E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MS PGothic" pitchFamily="34" charset="-128"/>
                        </a:rPr>
                        <a:t> </a:t>
                      </a:r>
                      <a:r>
                        <a:rPr kumimoji="0" lang="es-E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MS PGothic" pitchFamily="34" charset="-128"/>
                        </a:rPr>
                        <a:t>aplikatua</a:t>
                      </a:r>
                      <a:r>
                        <a:rPr kumimoji="0" lang="es-E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MS PGothic" pitchFamily="34" charset="-128"/>
                        </a:rPr>
                        <a:t>. </a:t>
                      </a:r>
                      <a:r>
                        <a:rPr kumimoji="0" lang="es-E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MS PGothic" pitchFamily="34" charset="-128"/>
                        </a:rPr>
                        <a:t>Lan</a:t>
                      </a:r>
                      <a:r>
                        <a:rPr kumimoji="0" lang="es-E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MS PGothic" pitchFamily="34" charset="-128"/>
                        </a:rPr>
                        <a:t> </a:t>
                      </a:r>
                      <a:r>
                        <a:rPr kumimoji="0" lang="es-E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MS PGothic" pitchFamily="34" charset="-128"/>
                        </a:rPr>
                        <a:t>taldea</a:t>
                      </a:r>
                      <a:r>
                        <a:rPr kumimoji="0" lang="es-E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MS PGothic" pitchFamily="34" charset="-128"/>
                        </a:rPr>
                        <a:t> </a:t>
                      </a:r>
                      <a:r>
                        <a:rPr kumimoji="0" lang="es-E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MS PGothic" pitchFamily="34" charset="-128"/>
                        </a:rPr>
                        <a:t>zuzentzen</a:t>
                      </a:r>
                      <a:endParaRPr kumimoji="0" lang="es-E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MS PGothic" pitchFamily="34" charset="-128"/>
                      </a:endParaRPr>
                    </a:p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s-E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MS PGothic" pitchFamily="34" charset="-128"/>
                        </a:rPr>
                        <a:t>Bienal 2016ko </a:t>
                      </a:r>
                      <a:r>
                        <a:rPr kumimoji="0" lang="es-E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MS PGothic" pitchFamily="34" charset="-128"/>
                        </a:rPr>
                        <a:t>urrian</a:t>
                      </a:r>
                      <a:r>
                        <a:rPr kumimoji="0" lang="es-E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MS PGothic" pitchFamily="34" charset="-128"/>
                        </a:rPr>
                        <a:t> </a:t>
                      </a:r>
                      <a:r>
                        <a:rPr kumimoji="0" lang="es-E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MS PGothic" pitchFamily="34" charset="-128"/>
                        </a:rPr>
                        <a:t>Brazilen</a:t>
                      </a:r>
                      <a:r>
                        <a:rPr kumimoji="0" lang="es-E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MS PGothic" pitchFamily="34" charset="-128"/>
                        </a:rPr>
                        <a:t>.</a:t>
                      </a:r>
                    </a:p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s-E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MS PGothic" pitchFamily="34" charset="-128"/>
                        </a:rPr>
                        <a:t>2018 Melbourne (Australia)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pic>
        <p:nvPicPr>
          <p:cNvPr id="38947" name="Picture 35" descr="ANd9GcRYO1yOEU5apnYHfzh1iMpPhln7aSIbMUMUOpxVBRaWdFYZS8Ed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4063" y="3459163"/>
            <a:ext cx="473075" cy="890587"/>
          </a:xfrm>
          <a:prstGeom prst="rect">
            <a:avLst/>
          </a:prstGeom>
          <a:noFill/>
        </p:spPr>
      </p:pic>
      <p:pic>
        <p:nvPicPr>
          <p:cNvPr id="38948" name="Picture 36" descr="089508bfcbdbaad82996fe9b0afee278_400x40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92150" y="4729163"/>
            <a:ext cx="855663" cy="855662"/>
          </a:xfrm>
          <a:prstGeom prst="rect">
            <a:avLst/>
          </a:prstGeom>
          <a:noFill/>
        </p:spPr>
      </p:pic>
      <p:pic>
        <p:nvPicPr>
          <p:cNvPr id="38949" name="Picture 37" descr="efvet_logo_s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92150" y="1985963"/>
            <a:ext cx="1106488" cy="8509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6" name="AutoShape 4" descr="Resultado de imagen de wfcp"/>
          <p:cNvSpPr>
            <a:spLocks noChangeAspect="1" noChangeArrowheads="1"/>
          </p:cNvSpPr>
          <p:nvPr/>
        </p:nvSpPr>
        <p:spPr bwMode="auto">
          <a:xfrm>
            <a:off x="160338" y="46038"/>
            <a:ext cx="304800" cy="304800"/>
          </a:xfrm>
          <a:prstGeom prst="rect">
            <a:avLst/>
          </a:prstGeom>
          <a:noFill/>
        </p:spPr>
        <p:txBody>
          <a:bodyPr/>
          <a:lstStyle/>
          <a:p>
            <a:endParaRPr lang="es-ES"/>
          </a:p>
        </p:txBody>
      </p:sp>
      <p:sp>
        <p:nvSpPr>
          <p:cNvPr id="38918" name="AutoShape 6" descr="Resultado de imagen de wfcp"/>
          <p:cNvSpPr>
            <a:spLocks noChangeAspect="1" noChangeArrowheads="1"/>
          </p:cNvSpPr>
          <p:nvPr/>
        </p:nvSpPr>
        <p:spPr bwMode="auto">
          <a:xfrm>
            <a:off x="160338" y="46038"/>
            <a:ext cx="304800" cy="304800"/>
          </a:xfrm>
          <a:prstGeom prst="rect">
            <a:avLst/>
          </a:prstGeom>
          <a:noFill/>
        </p:spPr>
        <p:txBody>
          <a:bodyPr/>
          <a:lstStyle/>
          <a:p>
            <a:endParaRPr lang="es-ES"/>
          </a:p>
        </p:txBody>
      </p:sp>
      <p:sp>
        <p:nvSpPr>
          <p:cNvPr id="38920" name="AutoShape 8" descr="Resultado de imagen de wfcp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</p:spPr>
        <p:txBody>
          <a:bodyPr/>
          <a:lstStyle/>
          <a:p>
            <a:endParaRPr lang="es-ES"/>
          </a:p>
        </p:txBody>
      </p:sp>
      <p:sp>
        <p:nvSpPr>
          <p:cNvPr id="96260" name="Text Box 4"/>
          <p:cNvSpPr txBox="1">
            <a:spLocks noChangeArrowheads="1"/>
          </p:cNvSpPr>
          <p:nvPr/>
        </p:nvSpPr>
        <p:spPr bwMode="auto">
          <a:xfrm>
            <a:off x="355600" y="1039813"/>
            <a:ext cx="5597525" cy="466725"/>
          </a:xfrm>
          <a:prstGeom prst="rect">
            <a:avLst/>
          </a:prstGeom>
          <a:solidFill>
            <a:schemeClr val="bg2"/>
          </a:solidFill>
          <a:ln w="9525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 sz="2400" b="1" dirty="0" err="1">
                <a:cs typeface="Arial" charset="0"/>
              </a:rPr>
              <a:t>Nazioarteko</a:t>
            </a:r>
            <a:r>
              <a:rPr lang="es-ES" sz="2400" b="1" dirty="0">
                <a:cs typeface="Arial" charset="0"/>
              </a:rPr>
              <a:t> </a:t>
            </a:r>
            <a:r>
              <a:rPr lang="es-ES" sz="2400" b="1" dirty="0" err="1">
                <a:cs typeface="Arial" charset="0"/>
              </a:rPr>
              <a:t>sareak</a:t>
            </a:r>
            <a:endParaRPr lang="es-ES" sz="2400" b="1" dirty="0">
              <a:cs typeface="Arial" charset="0"/>
            </a:endParaRPr>
          </a:p>
        </p:txBody>
      </p:sp>
      <p:graphicFrame>
        <p:nvGraphicFramePr>
          <p:cNvPr id="38980" name="Group 6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94384732"/>
              </p:ext>
            </p:extLst>
          </p:nvPr>
        </p:nvGraphicFramePr>
        <p:xfrm>
          <a:off x="630238" y="1822450"/>
          <a:ext cx="6989762" cy="4052570"/>
        </p:xfrm>
        <a:graphic>
          <a:graphicData uri="http://schemas.openxmlformats.org/drawingml/2006/table">
            <a:tbl>
              <a:tblPr/>
              <a:tblGrid>
                <a:gridCol w="263048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35927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1155700">
                <a:tc>
                  <a:txBody>
                    <a:bodyPr/>
                    <a:lstStyle/>
                    <a:p>
                      <a:pPr marL="0" marR="0" lvl="0" indent="0" algn="r" defTabSz="457200" rtl="0" eaLnBrk="0" fontAlgn="base" latinLnBrk="0" hangingPunct="0">
                        <a:lnSpc>
                          <a:spcPct val="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s-E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MS PGothic" pitchFamily="34" charset="-128"/>
                      </a:endParaRPr>
                    </a:p>
                    <a:p>
                      <a:pPr marL="0" marR="0" lvl="0" indent="0" algn="r" defTabSz="457200" rtl="0" eaLnBrk="0" fontAlgn="base" latinLnBrk="0" hangingPunct="0">
                        <a:lnSpc>
                          <a:spcPct val="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s-E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MS PGothic" pitchFamily="34" charset="-128"/>
                      </a:endParaRPr>
                    </a:p>
                    <a:p>
                      <a:pPr marL="0" marR="0" lvl="0" indent="0" algn="r" defTabSz="457200" rtl="0" eaLnBrk="0" fontAlgn="base" latinLnBrk="0" hangingPunct="0">
                        <a:lnSpc>
                          <a:spcPct val="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s-E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MS PGothic" pitchFamily="34" charset="-128"/>
                      </a:endParaRPr>
                    </a:p>
                    <a:p>
                      <a:pPr marL="0" marR="0" lvl="0" indent="0" algn="r" defTabSz="457200" rtl="0" eaLnBrk="0" fontAlgn="base" latinLnBrk="0" hangingPunct="0">
                        <a:lnSpc>
                          <a:spcPct val="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s-E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MS PGothic" pitchFamily="34" charset="-128"/>
                      </a:endParaRPr>
                    </a:p>
                    <a:p>
                      <a:pPr marL="0" marR="0" lvl="0" indent="0" algn="r" defTabSz="457200" rtl="0" eaLnBrk="0" fontAlgn="base" latinLnBrk="0" hangingPunct="0">
                        <a:lnSpc>
                          <a:spcPct val="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s-E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MS PGothic" pitchFamily="34" charset="-128"/>
                      </a:endParaRPr>
                    </a:p>
                    <a:p>
                      <a:pPr marL="0" marR="0" lvl="0" indent="0" algn="r" defTabSz="457200" rtl="0" eaLnBrk="0" fontAlgn="base" latinLnBrk="0" hangingPunct="0">
                        <a:lnSpc>
                          <a:spcPct val="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s-E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MS PGothic" pitchFamily="34" charset="-128"/>
                      </a:endParaRPr>
                    </a:p>
                    <a:p>
                      <a:pPr marL="0" marR="0" lvl="0" indent="0" algn="r" defTabSz="457200" rtl="0" eaLnBrk="0" fontAlgn="base" latinLnBrk="0" hangingPunct="0">
                        <a:lnSpc>
                          <a:spcPct val="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s-E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MS PGothic" pitchFamily="34" charset="-128"/>
                      </a:endParaRPr>
                    </a:p>
                    <a:p>
                      <a:pPr marL="0" marR="0" lvl="0" indent="0" algn="r" defTabSz="457200" rtl="0" eaLnBrk="0" fontAlgn="base" latinLnBrk="0" hangingPunct="0">
                        <a:lnSpc>
                          <a:spcPct val="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s-E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MS PGothic" pitchFamily="34" charset="-128"/>
                      </a:endParaRPr>
                    </a:p>
                    <a:p>
                      <a:pPr marL="0" marR="0" lvl="0" indent="0" algn="r" defTabSz="457200" rtl="0" eaLnBrk="0" fontAlgn="base" latinLnBrk="0" hangingPunct="0">
                        <a:lnSpc>
                          <a:spcPct val="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s-E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MS PGothic" pitchFamily="34" charset="-128"/>
                      </a:endParaRPr>
                    </a:p>
                    <a:p>
                      <a:pPr marL="0" marR="0" lvl="0" indent="0" algn="r" defTabSz="457200" rtl="0" eaLnBrk="0" fontAlgn="base" latinLnBrk="0" hangingPunct="0">
                        <a:lnSpc>
                          <a:spcPct val="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s-E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MS PGothic" pitchFamily="34" charset="-128"/>
                      </a:endParaRPr>
                    </a:p>
                    <a:p>
                      <a:pPr marL="0" marR="0" lvl="0" indent="0" algn="r" defTabSz="457200" rtl="0" eaLnBrk="0" fontAlgn="base" latinLnBrk="0" hangingPunct="0">
                        <a:lnSpc>
                          <a:spcPct val="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s-E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MS PGothic" pitchFamily="34" charset="-128"/>
                        </a:rPr>
                        <a:t>European</a:t>
                      </a:r>
                      <a:r>
                        <a:rPr kumimoji="0" lang="es-E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MS PGothic" pitchFamily="34" charset="-128"/>
                        </a:rPr>
                        <a:t> </a:t>
                      </a:r>
                      <a:r>
                        <a:rPr kumimoji="0" lang="es-E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MS PGothic" pitchFamily="34" charset="-128"/>
                        </a:rPr>
                        <a:t>Association</a:t>
                      </a:r>
                      <a:r>
                        <a:rPr kumimoji="0" lang="es-E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MS PGothic" pitchFamily="34" charset="-128"/>
                        </a:rPr>
                        <a:t> of </a:t>
                      </a:r>
                      <a:r>
                        <a:rPr kumimoji="0" lang="es-E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MS PGothic" pitchFamily="34" charset="-128"/>
                        </a:rPr>
                        <a:t>Institutions</a:t>
                      </a:r>
                      <a:r>
                        <a:rPr kumimoji="0" lang="es-E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MS PGothic" pitchFamily="34" charset="-128"/>
                        </a:rPr>
                        <a:t> in</a:t>
                      </a:r>
                    </a:p>
                    <a:p>
                      <a:pPr marL="0" marR="0" lvl="0" indent="0" algn="r" defTabSz="457200" rtl="0" eaLnBrk="0" fontAlgn="base" latinLnBrk="0" hangingPunct="0">
                        <a:lnSpc>
                          <a:spcPct val="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s-E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MS PGothic" pitchFamily="34" charset="-128"/>
                      </a:endParaRPr>
                    </a:p>
                    <a:p>
                      <a:pPr marL="0" marR="0" lvl="0" indent="0" algn="r" defTabSz="457200" rtl="0" eaLnBrk="0" fontAlgn="base" latinLnBrk="0" hangingPunct="0">
                        <a:lnSpc>
                          <a:spcPct val="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s-E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MS PGothic" pitchFamily="34" charset="-128"/>
                        </a:rPr>
                        <a:t> </a:t>
                      </a:r>
                      <a:r>
                        <a:rPr kumimoji="0" lang="es-E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MS PGothic" pitchFamily="34" charset="-128"/>
                        </a:rPr>
                        <a:t>Higher</a:t>
                      </a:r>
                      <a:r>
                        <a:rPr kumimoji="0" lang="es-E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MS PGothic" pitchFamily="34" charset="-128"/>
                        </a:rPr>
                        <a:t> </a:t>
                      </a:r>
                      <a:r>
                        <a:rPr kumimoji="0" lang="es-E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MS PGothic" pitchFamily="34" charset="-128"/>
                        </a:rPr>
                        <a:t>Education</a:t>
                      </a:r>
                      <a:r>
                        <a:rPr kumimoji="0" lang="es-E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MS PGothic" pitchFamily="34" charset="-128"/>
                        </a:rPr>
                        <a:t> </a:t>
                      </a:r>
                    </a:p>
                    <a:p>
                      <a:pPr marL="0" marR="0" lvl="0" indent="0" algn="r" defTabSz="457200" rtl="0" eaLnBrk="0" fontAlgn="base" latinLnBrk="0" hangingPunct="0">
                        <a:lnSpc>
                          <a:spcPct val="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s-E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MS PGothic" pitchFamily="34" charset="-128"/>
                        </a:rPr>
                        <a:t> 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s-E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MS PGothic" pitchFamily="34" charset="-128"/>
                        </a:rPr>
                        <a:t> 2017an </a:t>
                      </a:r>
                      <a:r>
                        <a:rPr kumimoji="0" lang="es-E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MS PGothic" pitchFamily="34" charset="-128"/>
                        </a:rPr>
                        <a:t>sartu</a:t>
                      </a:r>
                      <a:endParaRPr kumimoji="0" lang="es-E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MS PGothic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279525"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s-E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MS PGothic" pitchFamily="34" charset="-128"/>
                      </a:endParaRPr>
                    </a:p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s-E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MS PGothic" pitchFamily="34" charset="-128"/>
                      </a:endParaRPr>
                    </a:p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s-E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MS PGothic" pitchFamily="34" charset="-128"/>
                      </a:endParaRPr>
                    </a:p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s-E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MS PGothic" pitchFamily="34" charset="-128"/>
                      </a:endParaRPr>
                    </a:p>
                    <a:p>
                      <a:pPr marL="0" marR="0" lvl="0" indent="0" algn="r" defTabSz="457200" rtl="0" eaLnBrk="0" fontAlgn="base" latinLnBrk="0" hangingPunct="0">
                        <a:lnSpc>
                          <a:spcPct val="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s-E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MS PGothic" pitchFamily="34" charset="-128"/>
                        </a:rPr>
                        <a:t>International </a:t>
                      </a:r>
                      <a:r>
                        <a:rPr kumimoji="0" lang="es-E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MS PGothic" pitchFamily="34" charset="-128"/>
                        </a:rPr>
                        <a:t>Vocational</a:t>
                      </a:r>
                      <a:r>
                        <a:rPr kumimoji="0" lang="es-E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MS PGothic" pitchFamily="34" charset="-128"/>
                        </a:rPr>
                        <a:t> </a:t>
                      </a:r>
                      <a:r>
                        <a:rPr kumimoji="0" lang="es-E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MS PGothic" pitchFamily="34" charset="-128"/>
                        </a:rPr>
                        <a:t>Education</a:t>
                      </a:r>
                      <a:r>
                        <a:rPr kumimoji="0" lang="es-E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MS PGothic" pitchFamily="34" charset="-128"/>
                        </a:rPr>
                        <a:t> and Training </a:t>
                      </a:r>
                      <a:r>
                        <a:rPr kumimoji="0" lang="es-E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MS PGothic" pitchFamily="34" charset="-128"/>
                        </a:rPr>
                        <a:t>Association</a:t>
                      </a:r>
                      <a:r>
                        <a:rPr kumimoji="0" lang="es-E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MS PGothic" pitchFamily="34" charset="-128"/>
                        </a:rPr>
                        <a:t> 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s-E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MS PGothic" pitchFamily="34" charset="-128"/>
                      </a:endParaRPr>
                    </a:p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s-E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MS PGothic" pitchFamily="34" charset="-128"/>
                        </a:rPr>
                        <a:t>2017an </a:t>
                      </a:r>
                      <a:r>
                        <a:rPr kumimoji="0" lang="es-E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MS PGothic" pitchFamily="34" charset="-128"/>
                        </a:rPr>
                        <a:t>sartu</a:t>
                      </a:r>
                      <a:endParaRPr kumimoji="0" lang="es-E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MS PGothic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279525">
                <a:tc>
                  <a:txBody>
                    <a:bodyPr/>
                    <a:lstStyle/>
                    <a:p>
                      <a:pPr marL="0" marR="0" lvl="0" indent="0" algn="r" defTabSz="457200" rtl="0" eaLnBrk="0" fontAlgn="base" latinLnBrk="0" hangingPunct="0">
                        <a:lnSpc>
                          <a:spcPct val="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s-E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MS PGothic" pitchFamily="34" charset="-128"/>
                      </a:endParaRPr>
                    </a:p>
                    <a:p>
                      <a:pPr marL="0" marR="0" lvl="0" indent="0" algn="r" defTabSz="457200" rtl="0" eaLnBrk="0" fontAlgn="base" latinLnBrk="0" hangingPunct="0">
                        <a:lnSpc>
                          <a:spcPct val="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s-E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MS PGothic" pitchFamily="34" charset="-128"/>
                      </a:endParaRPr>
                    </a:p>
                    <a:p>
                      <a:pPr marL="0" marR="0" lvl="0" indent="0" algn="r" defTabSz="457200" rtl="0" eaLnBrk="0" fontAlgn="base" latinLnBrk="0" hangingPunct="0">
                        <a:lnSpc>
                          <a:spcPct val="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s-E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MS PGothic" pitchFamily="34" charset="-128"/>
                      </a:endParaRPr>
                    </a:p>
                    <a:p>
                      <a:pPr marL="0" marR="0" lvl="0" indent="0" algn="r" defTabSz="457200" rtl="0" eaLnBrk="0" fontAlgn="base" latinLnBrk="0" hangingPunct="0">
                        <a:lnSpc>
                          <a:spcPct val="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s-E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MS PGothic" pitchFamily="34" charset="-128"/>
                      </a:endParaRPr>
                    </a:p>
                    <a:p>
                      <a:pPr marL="0" marR="0" lvl="0" indent="0" algn="r" defTabSz="457200" rtl="0" eaLnBrk="0" fontAlgn="base" latinLnBrk="0" hangingPunct="0">
                        <a:lnSpc>
                          <a:spcPct val="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s-E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MS PGothic" pitchFamily="34" charset="-128"/>
                      </a:endParaRPr>
                    </a:p>
                    <a:p>
                      <a:pPr marL="0" marR="0" lvl="0" indent="0" algn="r" defTabSz="457200" rtl="0" eaLnBrk="0" fontAlgn="base" latinLnBrk="0" hangingPunct="0">
                        <a:lnSpc>
                          <a:spcPct val="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s-E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MS PGothic" pitchFamily="34" charset="-128"/>
                      </a:endParaRPr>
                    </a:p>
                    <a:p>
                      <a:pPr marL="0" marR="0" lvl="0" indent="0" algn="r" defTabSz="457200" rtl="0" eaLnBrk="0" fontAlgn="base" latinLnBrk="0" hangingPunct="0">
                        <a:lnSpc>
                          <a:spcPct val="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s-E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MS PGothic" pitchFamily="34" charset="-128"/>
                      </a:endParaRPr>
                    </a:p>
                    <a:p>
                      <a:pPr marL="0" marR="0" lvl="0" indent="0" algn="r" defTabSz="457200" rtl="0" eaLnBrk="0" fontAlgn="base" latinLnBrk="0" hangingPunct="0">
                        <a:lnSpc>
                          <a:spcPct val="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s-E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MS PGothic" pitchFamily="34" charset="-128"/>
                        </a:rPr>
                        <a:t> 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s-E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MS PGothic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150" y="1851112"/>
            <a:ext cx="1556875" cy="752961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150" y="3398521"/>
            <a:ext cx="855663" cy="738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0588641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ema d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4267</TotalTime>
  <Words>482</Words>
  <Application>Microsoft Office PowerPoint</Application>
  <PresentationFormat>Presentación en pantalla (4:3)</PresentationFormat>
  <Paragraphs>167</Paragraphs>
  <Slides>23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3</vt:i4>
      </vt:variant>
      <vt:variant>
        <vt:lpstr>Títulos de diapositiva</vt:lpstr>
      </vt:variant>
      <vt:variant>
        <vt:i4>23</vt:i4>
      </vt:variant>
    </vt:vector>
  </HeadingPairs>
  <TitlesOfParts>
    <vt:vector size="26" baseType="lpstr">
      <vt:lpstr>Tema de Office</vt:lpstr>
      <vt:lpstr>1_Tema de Office</vt:lpstr>
      <vt:lpstr>Diseño predeterminado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ikuspe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elena gonzalez</dc:creator>
  <cp:lastModifiedBy>Eider Zubigune</cp:lastModifiedBy>
  <cp:revision>122</cp:revision>
  <dcterms:created xsi:type="dcterms:W3CDTF">2013-10-02T11:25:11Z</dcterms:created>
  <dcterms:modified xsi:type="dcterms:W3CDTF">2016-11-22T10:21:48Z</dcterms:modified>
</cp:coreProperties>
</file>